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  <p:sldId id="266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B1AF4F-C2B9-4B47-9FFF-7468C28EFBEA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E89F964C-C407-459B-AE13-15B6B7BE3C66}">
      <dgm:prSet phldrT="[Tekst]" custT="1"/>
      <dgm:spPr/>
      <dgm:t>
        <a:bodyPr/>
        <a:lstStyle/>
        <a:p>
          <a:r>
            <a:rPr lang="nb-NO" sz="1400" dirty="0"/>
            <a:t>Lærer – elev</a:t>
          </a:r>
        </a:p>
      </dgm:t>
    </dgm:pt>
    <dgm:pt modelId="{98E0B9A9-23EA-44B4-9AE8-DA6CBB62CDD6}" type="parTrans" cxnId="{A92B933D-091B-4023-8DE9-2BC91605E62A}">
      <dgm:prSet/>
      <dgm:spPr/>
      <dgm:t>
        <a:bodyPr/>
        <a:lstStyle/>
        <a:p>
          <a:endParaRPr lang="nb-NO"/>
        </a:p>
      </dgm:t>
    </dgm:pt>
    <dgm:pt modelId="{5AC131B5-861E-4470-92BD-E90723CBDCEA}" type="sibTrans" cxnId="{A92B933D-091B-4023-8DE9-2BC91605E62A}">
      <dgm:prSet/>
      <dgm:spPr/>
      <dgm:t>
        <a:bodyPr/>
        <a:lstStyle/>
        <a:p>
          <a:endParaRPr lang="nb-NO"/>
        </a:p>
      </dgm:t>
    </dgm:pt>
    <dgm:pt modelId="{D1C27A54-AD10-47F4-BF95-FD7B2B916536}">
      <dgm:prSet phldrT="[Tekst]" custT="1"/>
      <dgm:spPr/>
      <dgm:t>
        <a:bodyPr/>
        <a:lstStyle/>
        <a:p>
          <a:r>
            <a:rPr lang="nb-NO" sz="1000" b="1" dirty="0"/>
            <a:t>Timeplan</a:t>
          </a:r>
          <a:r>
            <a:rPr lang="nb-NO" sz="1000" dirty="0"/>
            <a:t> i </a:t>
          </a:r>
          <a:r>
            <a:rPr lang="nb-NO" sz="1000" dirty="0" smtClean="0"/>
            <a:t>ITS Learning</a:t>
          </a:r>
          <a:endParaRPr lang="nb-NO" sz="1000" dirty="0"/>
        </a:p>
      </dgm:t>
    </dgm:pt>
    <dgm:pt modelId="{573D02AB-A99A-4BBF-A81A-1989B5AB50EC}" type="parTrans" cxnId="{3B15015A-5BFE-47F2-A60E-48CD4E8EF275}">
      <dgm:prSet/>
      <dgm:spPr/>
      <dgm:t>
        <a:bodyPr/>
        <a:lstStyle/>
        <a:p>
          <a:endParaRPr lang="nb-NO"/>
        </a:p>
      </dgm:t>
    </dgm:pt>
    <dgm:pt modelId="{C52D401B-4712-4433-B298-AA311F23A895}" type="sibTrans" cxnId="{3B15015A-5BFE-47F2-A60E-48CD4E8EF275}">
      <dgm:prSet/>
      <dgm:spPr/>
      <dgm:t>
        <a:bodyPr/>
        <a:lstStyle/>
        <a:p>
          <a:endParaRPr lang="nb-NO"/>
        </a:p>
      </dgm:t>
    </dgm:pt>
    <dgm:pt modelId="{807182E6-6C99-45B6-9F90-97EAA52EA941}">
      <dgm:prSet phldrT="[Tekst]" custT="1"/>
      <dgm:spPr/>
      <dgm:t>
        <a:bodyPr/>
        <a:lstStyle/>
        <a:p>
          <a:r>
            <a:rPr lang="nb-NO" sz="1400" dirty="0"/>
            <a:t>Ledelse – elev</a:t>
          </a:r>
        </a:p>
      </dgm:t>
    </dgm:pt>
    <dgm:pt modelId="{6510D6B6-E9E2-4D6B-B4AF-CDB0D9ABD27A}" type="parTrans" cxnId="{DBB53247-27A8-48DC-BEA8-E6C4CCE60C98}">
      <dgm:prSet/>
      <dgm:spPr/>
      <dgm:t>
        <a:bodyPr/>
        <a:lstStyle/>
        <a:p>
          <a:endParaRPr lang="nb-NO"/>
        </a:p>
      </dgm:t>
    </dgm:pt>
    <dgm:pt modelId="{60C0B94F-6D9C-4C83-B65A-4A3DB9B38AB1}" type="sibTrans" cxnId="{DBB53247-27A8-48DC-BEA8-E6C4CCE60C98}">
      <dgm:prSet/>
      <dgm:spPr/>
      <dgm:t>
        <a:bodyPr/>
        <a:lstStyle/>
        <a:p>
          <a:endParaRPr lang="nb-NO"/>
        </a:p>
      </dgm:t>
    </dgm:pt>
    <dgm:pt modelId="{CC6D2765-BD8B-4F7E-8111-38D586366D6C}">
      <dgm:prSet phldrT="[Tekst]" custT="1"/>
      <dgm:spPr/>
      <dgm:t>
        <a:bodyPr/>
        <a:lstStyle/>
        <a:p>
          <a:r>
            <a:rPr lang="nb-NO" sz="1100" b="1" dirty="0"/>
            <a:t>Fellesbeskjeder </a:t>
          </a:r>
          <a:r>
            <a:rPr lang="nb-NO" sz="1100" dirty="0"/>
            <a:t>sendes til elevene via meldingsfunksjonen i Portalen.</a:t>
          </a:r>
          <a:endParaRPr lang="nb-NO" sz="1400" dirty="0"/>
        </a:p>
      </dgm:t>
    </dgm:pt>
    <dgm:pt modelId="{6E38AB55-B5DF-450B-A0D4-03503231EED7}" type="parTrans" cxnId="{CC39CAD6-6CAB-4D9E-9065-4E416B8B2FA5}">
      <dgm:prSet/>
      <dgm:spPr/>
      <dgm:t>
        <a:bodyPr/>
        <a:lstStyle/>
        <a:p>
          <a:endParaRPr lang="nb-NO"/>
        </a:p>
      </dgm:t>
    </dgm:pt>
    <dgm:pt modelId="{C135D728-114D-46E9-AA86-E9EBB581F44F}" type="sibTrans" cxnId="{CC39CAD6-6CAB-4D9E-9065-4E416B8B2FA5}">
      <dgm:prSet/>
      <dgm:spPr/>
      <dgm:t>
        <a:bodyPr/>
        <a:lstStyle/>
        <a:p>
          <a:endParaRPr lang="nb-NO"/>
        </a:p>
      </dgm:t>
    </dgm:pt>
    <dgm:pt modelId="{A6AAF38D-6950-42BA-BAB1-540A8F7D072A}">
      <dgm:prSet phldrT="[Tekst]" custT="1"/>
      <dgm:spPr/>
      <dgm:t>
        <a:bodyPr/>
        <a:lstStyle/>
        <a:p>
          <a:r>
            <a:rPr lang="nb-NO" sz="1400" dirty="0"/>
            <a:t>Skole – hjem</a:t>
          </a:r>
        </a:p>
      </dgm:t>
    </dgm:pt>
    <dgm:pt modelId="{8A9C8DE9-B39D-434F-A45D-33701D51DA1E}" type="parTrans" cxnId="{0998CC5C-72A9-43BD-94EF-CB0DD5370BA4}">
      <dgm:prSet/>
      <dgm:spPr/>
      <dgm:t>
        <a:bodyPr/>
        <a:lstStyle/>
        <a:p>
          <a:endParaRPr lang="nb-NO"/>
        </a:p>
      </dgm:t>
    </dgm:pt>
    <dgm:pt modelId="{849B4223-CCC9-4728-97D3-1C1B025A3FF9}" type="sibTrans" cxnId="{0998CC5C-72A9-43BD-94EF-CB0DD5370BA4}">
      <dgm:prSet/>
      <dgm:spPr/>
      <dgm:t>
        <a:bodyPr/>
        <a:lstStyle/>
        <a:p>
          <a:endParaRPr lang="nb-NO"/>
        </a:p>
      </dgm:t>
    </dgm:pt>
    <dgm:pt modelId="{DC546F78-E698-48A5-A4AF-0DC4751E83B8}">
      <dgm:prSet phldrT="[Tekst]" custT="1"/>
      <dgm:spPr/>
      <dgm:t>
        <a:bodyPr/>
        <a:lstStyle/>
        <a:p>
          <a:r>
            <a:rPr lang="nb-NO" sz="1000" b="1" dirty="0"/>
            <a:t>Fellesbeskjeder </a:t>
          </a:r>
          <a:r>
            <a:rPr lang="nb-NO" sz="1000" dirty="0"/>
            <a:t>til foresatte sendes som meldinger i Portalen.</a:t>
          </a:r>
        </a:p>
      </dgm:t>
    </dgm:pt>
    <dgm:pt modelId="{90EE5CD7-4A6D-4BFB-AC1A-2F2E0AC2F36E}" type="parTrans" cxnId="{7706F882-4F07-4334-B0C3-D8A7A9D70D16}">
      <dgm:prSet/>
      <dgm:spPr/>
      <dgm:t>
        <a:bodyPr/>
        <a:lstStyle/>
        <a:p>
          <a:endParaRPr lang="nb-NO"/>
        </a:p>
      </dgm:t>
    </dgm:pt>
    <dgm:pt modelId="{9B6AADDC-2019-48C8-BB1A-24381F116931}" type="sibTrans" cxnId="{7706F882-4F07-4334-B0C3-D8A7A9D70D16}">
      <dgm:prSet/>
      <dgm:spPr/>
      <dgm:t>
        <a:bodyPr/>
        <a:lstStyle/>
        <a:p>
          <a:endParaRPr lang="nb-NO"/>
        </a:p>
      </dgm:t>
    </dgm:pt>
    <dgm:pt modelId="{F49EBE42-F108-4AF2-B4A3-36875CCDE8AD}">
      <dgm:prSet custT="1"/>
      <dgm:spPr/>
      <dgm:t>
        <a:bodyPr/>
        <a:lstStyle/>
        <a:p>
          <a:r>
            <a:rPr lang="nb-NO" sz="1400" dirty="0"/>
            <a:t>Lærer – lærer</a:t>
          </a:r>
        </a:p>
      </dgm:t>
    </dgm:pt>
    <dgm:pt modelId="{E694470F-644E-4248-B576-9E57B86B36DD}" type="parTrans" cxnId="{726F5CAD-06E6-4A86-A27A-2B3461EE6D40}">
      <dgm:prSet/>
      <dgm:spPr/>
      <dgm:t>
        <a:bodyPr/>
        <a:lstStyle/>
        <a:p>
          <a:endParaRPr lang="nb-NO"/>
        </a:p>
      </dgm:t>
    </dgm:pt>
    <dgm:pt modelId="{445F88C2-A819-46F9-A541-8B1EA17C182D}" type="sibTrans" cxnId="{726F5CAD-06E6-4A86-A27A-2B3461EE6D40}">
      <dgm:prSet/>
      <dgm:spPr/>
      <dgm:t>
        <a:bodyPr/>
        <a:lstStyle/>
        <a:p>
          <a:endParaRPr lang="nb-NO"/>
        </a:p>
      </dgm:t>
    </dgm:pt>
    <dgm:pt modelId="{25D6DC43-F3E6-4E6D-85FB-45CC9B979E82}">
      <dgm:prSet custT="1"/>
      <dgm:spPr/>
      <dgm:t>
        <a:bodyPr/>
        <a:lstStyle/>
        <a:p>
          <a:r>
            <a:rPr lang="nb-NO" sz="1400" dirty="0"/>
            <a:t>Ledelse – ansatt</a:t>
          </a:r>
        </a:p>
      </dgm:t>
    </dgm:pt>
    <dgm:pt modelId="{4A9A7E1A-5236-45C3-B0D2-93D1AB45D97B}" type="parTrans" cxnId="{C4D1FD6E-C04C-4C2C-92E2-7FD4C0C47695}">
      <dgm:prSet/>
      <dgm:spPr/>
      <dgm:t>
        <a:bodyPr/>
        <a:lstStyle/>
        <a:p>
          <a:endParaRPr lang="nb-NO"/>
        </a:p>
      </dgm:t>
    </dgm:pt>
    <dgm:pt modelId="{5B43C6D3-A3F7-4D68-87AC-97235EC444ED}" type="sibTrans" cxnId="{C4D1FD6E-C04C-4C2C-92E2-7FD4C0C47695}">
      <dgm:prSet/>
      <dgm:spPr/>
      <dgm:t>
        <a:bodyPr/>
        <a:lstStyle/>
        <a:p>
          <a:endParaRPr lang="nb-NO"/>
        </a:p>
      </dgm:t>
    </dgm:pt>
    <dgm:pt modelId="{6EB6FD12-C0B3-4292-B08F-1B18AB43E1B8}">
      <dgm:prSet phldrT="[Tekst]" custT="1"/>
      <dgm:spPr/>
      <dgm:t>
        <a:bodyPr/>
        <a:lstStyle/>
        <a:p>
          <a:endParaRPr lang="nb-NO" sz="1400" dirty="0"/>
        </a:p>
      </dgm:t>
    </dgm:pt>
    <dgm:pt modelId="{1BF6C714-C2B7-4C47-AE3D-D99B4FACAAC6}" type="parTrans" cxnId="{3EF0CEFA-5C98-429E-9935-3040D8B3766A}">
      <dgm:prSet/>
      <dgm:spPr/>
      <dgm:t>
        <a:bodyPr/>
        <a:lstStyle/>
        <a:p>
          <a:endParaRPr lang="nb-NO"/>
        </a:p>
      </dgm:t>
    </dgm:pt>
    <dgm:pt modelId="{51F85775-6625-4CD3-AD55-F900FE7F990E}" type="sibTrans" cxnId="{3EF0CEFA-5C98-429E-9935-3040D8B3766A}">
      <dgm:prSet/>
      <dgm:spPr/>
      <dgm:t>
        <a:bodyPr/>
        <a:lstStyle/>
        <a:p>
          <a:endParaRPr lang="nb-NO"/>
        </a:p>
      </dgm:t>
    </dgm:pt>
    <dgm:pt modelId="{261D6178-9034-41EC-BC75-F369F598C00A}">
      <dgm:prSet phldrT="[Tekst]" custT="1"/>
      <dgm:spPr/>
      <dgm:t>
        <a:bodyPr/>
        <a:lstStyle/>
        <a:p>
          <a:endParaRPr lang="nb-NO" sz="1400" dirty="0"/>
        </a:p>
      </dgm:t>
    </dgm:pt>
    <dgm:pt modelId="{3A8976F0-E6BA-4EC3-B77B-6470237C3986}" type="parTrans" cxnId="{6F876697-8692-4C15-8612-7DE690D5EB90}">
      <dgm:prSet/>
      <dgm:spPr/>
      <dgm:t>
        <a:bodyPr/>
        <a:lstStyle/>
        <a:p>
          <a:endParaRPr lang="nb-NO"/>
        </a:p>
      </dgm:t>
    </dgm:pt>
    <dgm:pt modelId="{9196FE2F-F3E8-4BEF-87CA-939801D5C500}" type="sibTrans" cxnId="{6F876697-8692-4C15-8612-7DE690D5EB90}">
      <dgm:prSet/>
      <dgm:spPr/>
      <dgm:t>
        <a:bodyPr/>
        <a:lstStyle/>
        <a:p>
          <a:endParaRPr lang="nb-NO"/>
        </a:p>
      </dgm:t>
    </dgm:pt>
    <dgm:pt modelId="{37FAD75C-6FEA-4AAB-A93A-6DEC4C972BD6}">
      <dgm:prSet phldrT="[Tekst]" custT="1"/>
      <dgm:spPr/>
      <dgm:t>
        <a:bodyPr/>
        <a:lstStyle/>
        <a:p>
          <a:endParaRPr lang="nb-NO" sz="1400" dirty="0"/>
        </a:p>
      </dgm:t>
    </dgm:pt>
    <dgm:pt modelId="{B1EC7BD1-EA71-47E5-AD8A-7F112C71988F}" type="parTrans" cxnId="{93D24291-2B0A-4E76-A8B6-FA173DA615D3}">
      <dgm:prSet/>
      <dgm:spPr/>
      <dgm:t>
        <a:bodyPr/>
        <a:lstStyle/>
        <a:p>
          <a:endParaRPr lang="nb-NO"/>
        </a:p>
      </dgm:t>
    </dgm:pt>
    <dgm:pt modelId="{E3232AF7-D0F2-4947-B2C8-8B865F23406B}" type="sibTrans" cxnId="{93D24291-2B0A-4E76-A8B6-FA173DA615D3}">
      <dgm:prSet/>
      <dgm:spPr/>
      <dgm:t>
        <a:bodyPr/>
        <a:lstStyle/>
        <a:p>
          <a:endParaRPr lang="nb-NO"/>
        </a:p>
      </dgm:t>
    </dgm:pt>
    <dgm:pt modelId="{96486AE9-0A0F-4080-BF03-2FDF6159991F}">
      <dgm:prSet phldrT="[Tekst]" custT="1"/>
      <dgm:spPr/>
      <dgm:t>
        <a:bodyPr/>
        <a:lstStyle/>
        <a:p>
          <a:endParaRPr lang="nb-NO" sz="1400" dirty="0"/>
        </a:p>
      </dgm:t>
    </dgm:pt>
    <dgm:pt modelId="{5AC79D37-5FDB-402A-90C5-E7B140015581}" type="parTrans" cxnId="{7B38CBED-48FB-4AF2-A431-AD69825A623E}">
      <dgm:prSet/>
      <dgm:spPr/>
      <dgm:t>
        <a:bodyPr/>
        <a:lstStyle/>
        <a:p>
          <a:endParaRPr lang="nb-NO"/>
        </a:p>
      </dgm:t>
    </dgm:pt>
    <dgm:pt modelId="{74B0E868-2376-4672-9D29-09CAE0712F69}" type="sibTrans" cxnId="{7B38CBED-48FB-4AF2-A431-AD69825A623E}">
      <dgm:prSet/>
      <dgm:spPr/>
      <dgm:t>
        <a:bodyPr/>
        <a:lstStyle/>
        <a:p>
          <a:endParaRPr lang="nb-NO"/>
        </a:p>
      </dgm:t>
    </dgm:pt>
    <dgm:pt modelId="{19E336C3-099A-43D6-B615-02C9A2454E9C}">
      <dgm:prSet phldrT="[Tekst]" custT="1"/>
      <dgm:spPr/>
      <dgm:t>
        <a:bodyPr/>
        <a:lstStyle/>
        <a:p>
          <a:endParaRPr lang="nb-NO" sz="1400" dirty="0"/>
        </a:p>
      </dgm:t>
    </dgm:pt>
    <dgm:pt modelId="{82379740-4CAE-4C94-9BD9-F07A4D0D7D1A}" type="parTrans" cxnId="{0126BB84-A732-41C7-894E-73E6A2BA8860}">
      <dgm:prSet/>
      <dgm:spPr/>
      <dgm:t>
        <a:bodyPr/>
        <a:lstStyle/>
        <a:p>
          <a:endParaRPr lang="nb-NO"/>
        </a:p>
      </dgm:t>
    </dgm:pt>
    <dgm:pt modelId="{E0583560-B1BE-4DB6-A93D-0C925BC9EBFF}" type="sibTrans" cxnId="{0126BB84-A732-41C7-894E-73E6A2BA8860}">
      <dgm:prSet/>
      <dgm:spPr/>
      <dgm:t>
        <a:bodyPr/>
        <a:lstStyle/>
        <a:p>
          <a:endParaRPr lang="nb-NO"/>
        </a:p>
      </dgm:t>
    </dgm:pt>
    <dgm:pt modelId="{8912DF39-3E47-4391-8E93-1E87ED6A6B4E}">
      <dgm:prSet phldrT="[Tekst]" custT="1"/>
      <dgm:spPr/>
      <dgm:t>
        <a:bodyPr/>
        <a:lstStyle/>
        <a:p>
          <a:endParaRPr lang="nb-NO" sz="1400" dirty="0"/>
        </a:p>
      </dgm:t>
    </dgm:pt>
    <dgm:pt modelId="{00DC09C3-C4FD-4A95-A6DC-2D62E29190E2}" type="parTrans" cxnId="{35F2933E-63E7-40E0-AA4B-00B661829B23}">
      <dgm:prSet/>
      <dgm:spPr/>
      <dgm:t>
        <a:bodyPr/>
        <a:lstStyle/>
        <a:p>
          <a:endParaRPr lang="nb-NO"/>
        </a:p>
      </dgm:t>
    </dgm:pt>
    <dgm:pt modelId="{56138D4B-57FB-44BF-90C6-B6DB728972DF}" type="sibTrans" cxnId="{35F2933E-63E7-40E0-AA4B-00B661829B23}">
      <dgm:prSet/>
      <dgm:spPr/>
      <dgm:t>
        <a:bodyPr/>
        <a:lstStyle/>
        <a:p>
          <a:endParaRPr lang="nb-NO"/>
        </a:p>
      </dgm:t>
    </dgm:pt>
    <dgm:pt modelId="{7CD92F6A-2FDD-4EFB-831D-7ECCBEE0921C}">
      <dgm:prSet phldrT="[Tekst]" custT="1"/>
      <dgm:spPr/>
      <dgm:t>
        <a:bodyPr/>
        <a:lstStyle/>
        <a:p>
          <a:endParaRPr lang="nb-NO" sz="1400" dirty="0"/>
        </a:p>
      </dgm:t>
    </dgm:pt>
    <dgm:pt modelId="{34CF96FC-E864-4F67-AC71-EBCA590F5A71}" type="parTrans" cxnId="{25794D17-133D-4AE2-AAFA-7E62FC54997E}">
      <dgm:prSet/>
      <dgm:spPr/>
      <dgm:t>
        <a:bodyPr/>
        <a:lstStyle/>
        <a:p>
          <a:endParaRPr lang="nb-NO"/>
        </a:p>
      </dgm:t>
    </dgm:pt>
    <dgm:pt modelId="{73FEE931-833A-497C-9DFB-C679CDDEFBAF}" type="sibTrans" cxnId="{25794D17-133D-4AE2-AAFA-7E62FC54997E}">
      <dgm:prSet/>
      <dgm:spPr/>
      <dgm:t>
        <a:bodyPr/>
        <a:lstStyle/>
        <a:p>
          <a:endParaRPr lang="nb-NO"/>
        </a:p>
      </dgm:t>
    </dgm:pt>
    <dgm:pt modelId="{CA0C0B81-DAF2-4382-A9C2-A35B4DB8B2E5}">
      <dgm:prSet phldrT="[Tekst]" custT="1"/>
      <dgm:spPr/>
      <dgm:t>
        <a:bodyPr/>
        <a:lstStyle/>
        <a:p>
          <a:endParaRPr lang="nb-NO" sz="1400" dirty="0"/>
        </a:p>
      </dgm:t>
    </dgm:pt>
    <dgm:pt modelId="{97A3F3BD-403E-4083-BD6A-537DE5280C34}" type="parTrans" cxnId="{D9A12030-CAF4-4B26-8306-D3DF2C610A12}">
      <dgm:prSet/>
      <dgm:spPr/>
      <dgm:t>
        <a:bodyPr/>
        <a:lstStyle/>
        <a:p>
          <a:endParaRPr lang="nb-NO"/>
        </a:p>
      </dgm:t>
    </dgm:pt>
    <dgm:pt modelId="{5E29BB27-5DAA-49E8-926A-417229D40ED8}" type="sibTrans" cxnId="{D9A12030-CAF4-4B26-8306-D3DF2C610A12}">
      <dgm:prSet/>
      <dgm:spPr/>
      <dgm:t>
        <a:bodyPr/>
        <a:lstStyle/>
        <a:p>
          <a:endParaRPr lang="nb-NO"/>
        </a:p>
      </dgm:t>
    </dgm:pt>
    <dgm:pt modelId="{4BB1BDB2-1F28-4EBA-B2C3-C41070BED5CB}">
      <dgm:prSet phldrT="[Tekst]" custT="1"/>
      <dgm:spPr/>
      <dgm:t>
        <a:bodyPr/>
        <a:lstStyle/>
        <a:p>
          <a:endParaRPr lang="nb-NO" sz="1400" dirty="0"/>
        </a:p>
      </dgm:t>
    </dgm:pt>
    <dgm:pt modelId="{9F123413-8293-4171-8CB4-8C9C60F6F05A}" type="parTrans" cxnId="{B835ECA3-8DF6-4940-949B-95DF1DB3CC7D}">
      <dgm:prSet/>
      <dgm:spPr/>
      <dgm:t>
        <a:bodyPr/>
        <a:lstStyle/>
        <a:p>
          <a:endParaRPr lang="nb-NO"/>
        </a:p>
      </dgm:t>
    </dgm:pt>
    <dgm:pt modelId="{DDE4A61D-7253-4081-8901-CA36B360DBB6}" type="sibTrans" cxnId="{B835ECA3-8DF6-4940-949B-95DF1DB3CC7D}">
      <dgm:prSet/>
      <dgm:spPr/>
      <dgm:t>
        <a:bodyPr/>
        <a:lstStyle/>
        <a:p>
          <a:endParaRPr lang="nb-NO"/>
        </a:p>
      </dgm:t>
    </dgm:pt>
    <dgm:pt modelId="{8B6A0874-EEDF-4E82-8E18-51BED1F54113}">
      <dgm:prSet phldrT="[Tekst]" custT="1"/>
      <dgm:spPr/>
      <dgm:t>
        <a:bodyPr/>
        <a:lstStyle/>
        <a:p>
          <a:endParaRPr lang="nb-NO" sz="1400" dirty="0"/>
        </a:p>
      </dgm:t>
    </dgm:pt>
    <dgm:pt modelId="{0EE4D1BD-E8D9-424A-B20D-5D0FC048359E}" type="parTrans" cxnId="{FE12C42F-8D07-4D02-A396-E225DF2A78D1}">
      <dgm:prSet/>
      <dgm:spPr/>
      <dgm:t>
        <a:bodyPr/>
        <a:lstStyle/>
        <a:p>
          <a:endParaRPr lang="nb-NO"/>
        </a:p>
      </dgm:t>
    </dgm:pt>
    <dgm:pt modelId="{9F4B108F-4ECC-45F2-AEC6-A041EFD53DFF}" type="sibTrans" cxnId="{FE12C42F-8D07-4D02-A396-E225DF2A78D1}">
      <dgm:prSet/>
      <dgm:spPr/>
      <dgm:t>
        <a:bodyPr/>
        <a:lstStyle/>
        <a:p>
          <a:endParaRPr lang="nb-NO"/>
        </a:p>
      </dgm:t>
    </dgm:pt>
    <dgm:pt modelId="{5231A450-8F8A-40DD-9C7F-FCF975911DB1}">
      <dgm:prSet custT="1"/>
      <dgm:spPr/>
      <dgm:t>
        <a:bodyPr/>
        <a:lstStyle/>
        <a:p>
          <a:r>
            <a:rPr lang="nb-NO" sz="1000" b="1" dirty="0"/>
            <a:t>Perioder og fagplaner i </a:t>
          </a:r>
          <a:r>
            <a:rPr lang="nb-NO" sz="1000" dirty="0"/>
            <a:t>planleggeren</a:t>
          </a:r>
        </a:p>
      </dgm:t>
    </dgm:pt>
    <dgm:pt modelId="{8244C8DD-329D-44F1-A051-05EB958FD585}" type="parTrans" cxnId="{E02C5596-06B0-47AC-85E8-E422F71FB879}">
      <dgm:prSet/>
      <dgm:spPr/>
      <dgm:t>
        <a:bodyPr/>
        <a:lstStyle/>
        <a:p>
          <a:endParaRPr lang="nb-NO"/>
        </a:p>
      </dgm:t>
    </dgm:pt>
    <dgm:pt modelId="{17F87C01-A273-4FE1-8EC0-715E4BF967D4}" type="sibTrans" cxnId="{E02C5596-06B0-47AC-85E8-E422F71FB879}">
      <dgm:prSet/>
      <dgm:spPr/>
      <dgm:t>
        <a:bodyPr/>
        <a:lstStyle/>
        <a:p>
          <a:endParaRPr lang="nb-NO"/>
        </a:p>
      </dgm:t>
    </dgm:pt>
    <dgm:pt modelId="{F7C8F8A1-F8C9-4C86-8D6A-CFA847537C4E}">
      <dgm:prSet custT="1"/>
      <dgm:spPr/>
      <dgm:t>
        <a:bodyPr/>
        <a:lstStyle/>
        <a:p>
          <a:r>
            <a:rPr lang="nb-NO" sz="1000" b="1" dirty="0"/>
            <a:t>Lekser </a:t>
          </a:r>
          <a:r>
            <a:rPr lang="nb-NO" sz="1000" dirty="0"/>
            <a:t>under aktiviteter i ITS</a:t>
          </a:r>
        </a:p>
      </dgm:t>
    </dgm:pt>
    <dgm:pt modelId="{4ED64B69-FFA1-4A7E-81E2-234096AEA7A7}" type="parTrans" cxnId="{57B6BB19-C63F-41CF-855D-E60C9D511BBA}">
      <dgm:prSet/>
      <dgm:spPr/>
      <dgm:t>
        <a:bodyPr/>
        <a:lstStyle/>
        <a:p>
          <a:endParaRPr lang="nb-NO"/>
        </a:p>
      </dgm:t>
    </dgm:pt>
    <dgm:pt modelId="{190DDB81-E402-48F7-8506-206DD1399FB2}" type="sibTrans" cxnId="{57B6BB19-C63F-41CF-855D-E60C9D511BBA}">
      <dgm:prSet/>
      <dgm:spPr/>
      <dgm:t>
        <a:bodyPr/>
        <a:lstStyle/>
        <a:p>
          <a:endParaRPr lang="nb-NO"/>
        </a:p>
      </dgm:t>
    </dgm:pt>
    <dgm:pt modelId="{19A79B2D-BAE0-45FB-A128-80DD422830F4}">
      <dgm:prSet custT="1"/>
      <dgm:spPr/>
      <dgm:t>
        <a:bodyPr/>
        <a:lstStyle/>
        <a:p>
          <a:r>
            <a:rPr lang="nb-NO" sz="1000" b="1" dirty="0"/>
            <a:t>Vurdering</a:t>
          </a:r>
          <a:r>
            <a:rPr lang="nb-NO" sz="1000" dirty="0"/>
            <a:t> i </a:t>
          </a:r>
          <a:r>
            <a:rPr lang="nb-NO" sz="1000" dirty="0" smtClean="0"/>
            <a:t>ITS</a:t>
          </a:r>
          <a:endParaRPr lang="nb-NO" sz="1000" dirty="0"/>
        </a:p>
      </dgm:t>
    </dgm:pt>
    <dgm:pt modelId="{541C8BAC-999F-4F3E-84B6-6299E5303786}" type="parTrans" cxnId="{FEE6B400-AD2B-482F-9EDE-748F85C64FD4}">
      <dgm:prSet/>
      <dgm:spPr/>
      <dgm:t>
        <a:bodyPr/>
        <a:lstStyle/>
        <a:p>
          <a:endParaRPr lang="nb-NO"/>
        </a:p>
      </dgm:t>
    </dgm:pt>
    <dgm:pt modelId="{4095CCCB-7004-4D2A-9F9A-C0146AB416B6}" type="sibTrans" cxnId="{FEE6B400-AD2B-482F-9EDE-748F85C64FD4}">
      <dgm:prSet/>
      <dgm:spPr/>
      <dgm:t>
        <a:bodyPr/>
        <a:lstStyle/>
        <a:p>
          <a:endParaRPr lang="nb-NO"/>
        </a:p>
      </dgm:t>
    </dgm:pt>
    <dgm:pt modelId="{DE9848B1-CF45-431E-8AAD-49B2C2423630}">
      <dgm:prSet custT="1"/>
      <dgm:spPr/>
      <dgm:t>
        <a:bodyPr/>
        <a:lstStyle/>
        <a:p>
          <a:r>
            <a:rPr lang="nb-NO" sz="1000" b="1" dirty="0"/>
            <a:t>Anmerkninger </a:t>
          </a:r>
          <a:r>
            <a:rPr lang="nb-NO" sz="1000" dirty="0"/>
            <a:t>for orden og atferd i </a:t>
          </a:r>
          <a:r>
            <a:rPr lang="nb-NO" sz="1000" dirty="0" smtClean="0"/>
            <a:t>ITS</a:t>
          </a:r>
          <a:endParaRPr lang="nb-NO" sz="1000" dirty="0"/>
        </a:p>
      </dgm:t>
    </dgm:pt>
    <dgm:pt modelId="{EA0E9A1C-8B32-4AB7-8836-C38CFE8D3287}" type="parTrans" cxnId="{C158F23C-0B4B-4ED4-BE00-0436C22D2EF7}">
      <dgm:prSet/>
      <dgm:spPr/>
      <dgm:t>
        <a:bodyPr/>
        <a:lstStyle/>
        <a:p>
          <a:endParaRPr lang="nb-NO"/>
        </a:p>
      </dgm:t>
    </dgm:pt>
    <dgm:pt modelId="{0D656B10-3069-4A6D-B181-C573744B3FD2}" type="sibTrans" cxnId="{C158F23C-0B4B-4ED4-BE00-0436C22D2EF7}">
      <dgm:prSet/>
      <dgm:spPr/>
      <dgm:t>
        <a:bodyPr/>
        <a:lstStyle/>
        <a:p>
          <a:endParaRPr lang="nb-NO"/>
        </a:p>
      </dgm:t>
    </dgm:pt>
    <dgm:pt modelId="{E8E8719D-6B8A-4F4E-AAC7-0C9790F36B79}">
      <dgm:prSet custT="1"/>
      <dgm:spPr/>
      <dgm:t>
        <a:bodyPr/>
        <a:lstStyle/>
        <a:p>
          <a:r>
            <a:rPr lang="nb-NO" sz="1000" b="1" dirty="0"/>
            <a:t>Fagressurser </a:t>
          </a:r>
          <a:r>
            <a:rPr lang="nb-NO" sz="1000" dirty="0"/>
            <a:t>på fagsider i </a:t>
          </a:r>
          <a:r>
            <a:rPr lang="nb-NO" sz="1000" dirty="0" smtClean="0"/>
            <a:t>ITS og </a:t>
          </a:r>
          <a:r>
            <a:rPr lang="nb-NO" sz="1000" dirty="0"/>
            <a:t>OneNote</a:t>
          </a:r>
        </a:p>
      </dgm:t>
    </dgm:pt>
    <dgm:pt modelId="{979FD90A-14BC-40BB-8EB7-01E79E6C69C3}" type="parTrans" cxnId="{6BCC41C5-E3DF-495D-8E60-571F7A4142F8}">
      <dgm:prSet/>
      <dgm:spPr/>
      <dgm:t>
        <a:bodyPr/>
        <a:lstStyle/>
        <a:p>
          <a:endParaRPr lang="nb-NO"/>
        </a:p>
      </dgm:t>
    </dgm:pt>
    <dgm:pt modelId="{725F7E1A-8A7F-41FF-A8CE-F836E7899232}" type="sibTrans" cxnId="{6BCC41C5-E3DF-495D-8E60-571F7A4142F8}">
      <dgm:prSet/>
      <dgm:spPr/>
      <dgm:t>
        <a:bodyPr/>
        <a:lstStyle/>
        <a:p>
          <a:endParaRPr lang="nb-NO"/>
        </a:p>
      </dgm:t>
    </dgm:pt>
    <dgm:pt modelId="{1F4C2D8C-CB00-41C8-96BF-89932357EFB9}">
      <dgm:prSet custT="1"/>
      <dgm:spPr/>
      <dgm:t>
        <a:bodyPr/>
        <a:lstStyle/>
        <a:p>
          <a:r>
            <a:rPr lang="nb-NO" sz="1000" b="1" dirty="0"/>
            <a:t>Fellesbeskjeder</a:t>
          </a:r>
          <a:r>
            <a:rPr lang="nb-NO" sz="1000" dirty="0"/>
            <a:t> via Portalen.</a:t>
          </a:r>
        </a:p>
      </dgm:t>
    </dgm:pt>
    <dgm:pt modelId="{09B976E4-4788-4DB9-B4EA-E0845D7AD603}" type="parTrans" cxnId="{C26D02E9-7E68-459D-95BE-82A402EC3DB2}">
      <dgm:prSet/>
      <dgm:spPr/>
      <dgm:t>
        <a:bodyPr/>
        <a:lstStyle/>
        <a:p>
          <a:endParaRPr lang="nb-NO"/>
        </a:p>
      </dgm:t>
    </dgm:pt>
    <dgm:pt modelId="{BF4982DC-47BA-44A7-9D18-DF4C2540B284}" type="sibTrans" cxnId="{C26D02E9-7E68-459D-95BE-82A402EC3DB2}">
      <dgm:prSet/>
      <dgm:spPr/>
      <dgm:t>
        <a:bodyPr/>
        <a:lstStyle/>
        <a:p>
          <a:endParaRPr lang="nb-NO"/>
        </a:p>
      </dgm:t>
    </dgm:pt>
    <dgm:pt modelId="{BD84D486-6124-4F5C-B752-97259174EE84}">
      <dgm:prSet custT="1"/>
      <dgm:spPr/>
      <dgm:t>
        <a:bodyPr/>
        <a:lstStyle/>
        <a:p>
          <a:r>
            <a:rPr lang="nb-NO" sz="1000" b="1" dirty="0"/>
            <a:t>Ressurser</a:t>
          </a:r>
          <a:r>
            <a:rPr lang="nb-NO" sz="1000" dirty="0"/>
            <a:t> i ITS og OneNote </a:t>
          </a:r>
          <a:r>
            <a:rPr lang="nb-NO" sz="1000" dirty="0" err="1"/>
            <a:t>Classnotebook</a:t>
          </a:r>
          <a:r>
            <a:rPr lang="nb-NO" sz="1000" dirty="0"/>
            <a:t> for aktuelle fag. </a:t>
          </a:r>
        </a:p>
      </dgm:t>
    </dgm:pt>
    <dgm:pt modelId="{576B2D95-28EB-421D-A4EF-19445F5C33DC}" type="parTrans" cxnId="{108E45C5-E2E8-446D-BD72-4C5401584235}">
      <dgm:prSet/>
      <dgm:spPr/>
      <dgm:t>
        <a:bodyPr/>
        <a:lstStyle/>
        <a:p>
          <a:endParaRPr lang="nb-NO"/>
        </a:p>
      </dgm:t>
    </dgm:pt>
    <dgm:pt modelId="{0E4CC690-4877-4C1D-85E0-CECF474E32A5}" type="sibTrans" cxnId="{108E45C5-E2E8-446D-BD72-4C5401584235}">
      <dgm:prSet/>
      <dgm:spPr/>
      <dgm:t>
        <a:bodyPr/>
        <a:lstStyle/>
        <a:p>
          <a:endParaRPr lang="nb-NO"/>
        </a:p>
      </dgm:t>
    </dgm:pt>
    <dgm:pt modelId="{95691234-3347-4DEF-96B0-A9B0F48AFC13}">
      <dgm:prSet custT="1"/>
      <dgm:spPr/>
      <dgm:t>
        <a:bodyPr/>
        <a:lstStyle/>
        <a:p>
          <a:r>
            <a:rPr lang="nb-NO" sz="1000" b="1" dirty="0"/>
            <a:t>Halvårs- og sluttvurdering </a:t>
          </a:r>
          <a:r>
            <a:rPr lang="nb-NO" sz="1000" dirty="0"/>
            <a:t>i </a:t>
          </a:r>
          <a:r>
            <a:rPr lang="nb-NO" sz="1000" dirty="0" smtClean="0"/>
            <a:t>ITS</a:t>
          </a:r>
          <a:endParaRPr lang="nb-NO" sz="1000" dirty="0"/>
        </a:p>
      </dgm:t>
    </dgm:pt>
    <dgm:pt modelId="{982BD938-1C20-480D-B3CE-8EBBEED33995}" type="parTrans" cxnId="{436BFB71-6F2A-454D-8509-55EEA57F75F8}">
      <dgm:prSet/>
      <dgm:spPr/>
      <dgm:t>
        <a:bodyPr/>
        <a:lstStyle/>
        <a:p>
          <a:endParaRPr lang="nb-NO"/>
        </a:p>
      </dgm:t>
    </dgm:pt>
    <dgm:pt modelId="{7F7F9913-D42C-435B-A12B-96A9541BAC72}" type="sibTrans" cxnId="{436BFB71-6F2A-454D-8509-55EEA57F75F8}">
      <dgm:prSet/>
      <dgm:spPr/>
      <dgm:t>
        <a:bodyPr/>
        <a:lstStyle/>
        <a:p>
          <a:endParaRPr lang="nb-NO"/>
        </a:p>
      </dgm:t>
    </dgm:pt>
    <dgm:pt modelId="{B3C32C51-ADAD-47DD-B716-AB6A2E3762A8}">
      <dgm:prSet custT="1"/>
      <dgm:spPr/>
      <dgm:t>
        <a:bodyPr/>
        <a:lstStyle/>
        <a:p>
          <a:r>
            <a:rPr lang="nb-NO" sz="1000" b="1" dirty="0"/>
            <a:t>Hastemeldinger</a:t>
          </a:r>
          <a:r>
            <a:rPr lang="nb-NO" sz="1000" dirty="0"/>
            <a:t> som </a:t>
          </a:r>
          <a:r>
            <a:rPr lang="nb-NO" sz="1000" dirty="0" err="1"/>
            <a:t>SkoleSMS</a:t>
          </a:r>
          <a:endParaRPr lang="nb-NO" sz="1000" dirty="0"/>
        </a:p>
      </dgm:t>
    </dgm:pt>
    <dgm:pt modelId="{BB7278B1-2CA0-4C23-ACB2-7B830B4781FE}" type="parTrans" cxnId="{9F987D94-65C2-4902-96DB-F062ECA74ED2}">
      <dgm:prSet/>
      <dgm:spPr/>
      <dgm:t>
        <a:bodyPr/>
        <a:lstStyle/>
        <a:p>
          <a:endParaRPr lang="nb-NO"/>
        </a:p>
      </dgm:t>
    </dgm:pt>
    <dgm:pt modelId="{BD9CB892-8628-4C13-9FD2-FD771211E6F2}" type="sibTrans" cxnId="{9F987D94-65C2-4902-96DB-F062ECA74ED2}">
      <dgm:prSet/>
      <dgm:spPr/>
      <dgm:t>
        <a:bodyPr/>
        <a:lstStyle/>
        <a:p>
          <a:endParaRPr lang="nb-NO"/>
        </a:p>
      </dgm:t>
    </dgm:pt>
    <dgm:pt modelId="{E0B591F1-E3E0-48DE-AA8A-65B83098C691}">
      <dgm:prSet custT="1"/>
      <dgm:spPr/>
      <dgm:t>
        <a:bodyPr/>
        <a:lstStyle/>
        <a:p>
          <a:r>
            <a:rPr lang="nb-NO" sz="1000" b="1" dirty="0"/>
            <a:t>Fravær </a:t>
          </a:r>
          <a:r>
            <a:rPr lang="nb-NO" sz="1000" dirty="0"/>
            <a:t>registreres i Fronters fraværsregistrering.</a:t>
          </a:r>
          <a:r>
            <a:rPr lang="nb-NO" sz="1400" dirty="0"/>
            <a:t> </a:t>
          </a:r>
          <a:endParaRPr lang="nb-NO" sz="1000" dirty="0"/>
        </a:p>
      </dgm:t>
    </dgm:pt>
    <dgm:pt modelId="{C033E6F7-1581-4313-AE63-C4226C39FA13}" type="parTrans" cxnId="{8402DFB3-C0C4-4AC5-A275-06AA7745D109}">
      <dgm:prSet/>
      <dgm:spPr/>
      <dgm:t>
        <a:bodyPr/>
        <a:lstStyle/>
        <a:p>
          <a:endParaRPr lang="nb-NO"/>
        </a:p>
      </dgm:t>
    </dgm:pt>
    <dgm:pt modelId="{7D4E01EB-6F01-4290-B206-0132CD6C134F}" type="sibTrans" cxnId="{8402DFB3-C0C4-4AC5-A275-06AA7745D109}">
      <dgm:prSet/>
      <dgm:spPr/>
      <dgm:t>
        <a:bodyPr/>
        <a:lstStyle/>
        <a:p>
          <a:endParaRPr lang="nb-NO"/>
        </a:p>
      </dgm:t>
    </dgm:pt>
    <dgm:pt modelId="{EBB8D044-7A48-4DA2-B9A6-1D981A6FE8ED}">
      <dgm:prSet custT="1"/>
      <dgm:spPr/>
      <dgm:t>
        <a:bodyPr/>
        <a:lstStyle/>
        <a:p>
          <a:r>
            <a:rPr lang="nb-NO" sz="1000" b="1" dirty="0"/>
            <a:t>Samarbeid på team </a:t>
          </a:r>
          <a:r>
            <a:rPr lang="nb-NO" sz="1000" dirty="0"/>
            <a:t>og deling av dokumenter skjer fagsidene på ITS, kommunikasjon via epost og deling på </a:t>
          </a:r>
          <a:r>
            <a:rPr lang="nb-NO" sz="1000" dirty="0" err="1"/>
            <a:t>OneDrive</a:t>
          </a:r>
          <a:r>
            <a:rPr lang="nb-NO" sz="1000" dirty="0"/>
            <a:t>. </a:t>
          </a:r>
        </a:p>
      </dgm:t>
    </dgm:pt>
    <dgm:pt modelId="{3442CC1A-4E9C-4E91-98AA-002962D229E3}" type="parTrans" cxnId="{C26C7BDB-D14A-4484-99C3-D813C5D8BDD9}">
      <dgm:prSet/>
      <dgm:spPr/>
      <dgm:t>
        <a:bodyPr/>
        <a:lstStyle/>
        <a:p>
          <a:endParaRPr lang="nb-NO"/>
        </a:p>
      </dgm:t>
    </dgm:pt>
    <dgm:pt modelId="{01068881-6442-47C3-A200-8D86F269A4C5}" type="sibTrans" cxnId="{C26C7BDB-D14A-4484-99C3-D813C5D8BDD9}">
      <dgm:prSet/>
      <dgm:spPr/>
      <dgm:t>
        <a:bodyPr/>
        <a:lstStyle/>
        <a:p>
          <a:endParaRPr lang="nb-NO"/>
        </a:p>
      </dgm:t>
    </dgm:pt>
    <dgm:pt modelId="{828E3583-3577-4F65-9AFF-C9D1531E7D04}">
      <dgm:prSet/>
      <dgm:spPr/>
      <dgm:t>
        <a:bodyPr/>
        <a:lstStyle/>
        <a:p>
          <a:endParaRPr lang="nb-NO" sz="500" dirty="0"/>
        </a:p>
      </dgm:t>
    </dgm:pt>
    <dgm:pt modelId="{50F53D73-CF1B-4E8B-9849-765F3125D4E3}" type="parTrans" cxnId="{0735054E-5A46-4BFB-AC66-631186865ECD}">
      <dgm:prSet/>
      <dgm:spPr/>
      <dgm:t>
        <a:bodyPr/>
        <a:lstStyle/>
        <a:p>
          <a:endParaRPr lang="nb-NO"/>
        </a:p>
      </dgm:t>
    </dgm:pt>
    <dgm:pt modelId="{F36521D4-CBA1-4839-9FC6-E3CFA215ADB4}" type="sibTrans" cxnId="{0735054E-5A46-4BFB-AC66-631186865ECD}">
      <dgm:prSet/>
      <dgm:spPr/>
      <dgm:t>
        <a:bodyPr/>
        <a:lstStyle/>
        <a:p>
          <a:endParaRPr lang="nb-NO"/>
        </a:p>
      </dgm:t>
    </dgm:pt>
    <dgm:pt modelId="{D960098A-E34F-4806-A22F-FB1907CA6743}">
      <dgm:prSet custT="1"/>
      <dgm:spPr/>
      <dgm:t>
        <a:bodyPr/>
        <a:lstStyle/>
        <a:p>
          <a:r>
            <a:rPr lang="nb-NO" sz="1000" b="1" dirty="0"/>
            <a:t>Trinnsamarbeid</a:t>
          </a:r>
          <a:r>
            <a:rPr lang="nb-NO" sz="1000" dirty="0"/>
            <a:t> foregår via Gruppe-funksjonen i Office365 og epost.</a:t>
          </a:r>
        </a:p>
      </dgm:t>
    </dgm:pt>
    <dgm:pt modelId="{FEA2C192-8843-47F4-8B53-4D824D84D1ED}" type="parTrans" cxnId="{D218DB8B-C992-43B3-BFE7-44AF0B80441F}">
      <dgm:prSet/>
      <dgm:spPr/>
      <dgm:t>
        <a:bodyPr/>
        <a:lstStyle/>
        <a:p>
          <a:endParaRPr lang="nb-NO"/>
        </a:p>
      </dgm:t>
    </dgm:pt>
    <dgm:pt modelId="{10D2B26D-24FB-44B8-B767-85B43CA47231}" type="sibTrans" cxnId="{D218DB8B-C992-43B3-BFE7-44AF0B80441F}">
      <dgm:prSet/>
      <dgm:spPr/>
      <dgm:t>
        <a:bodyPr/>
        <a:lstStyle/>
        <a:p>
          <a:endParaRPr lang="nb-NO"/>
        </a:p>
      </dgm:t>
    </dgm:pt>
    <dgm:pt modelId="{5887C544-815B-43A1-B7E6-43DF418CB37C}">
      <dgm:prSet custT="1"/>
      <dgm:spPr/>
      <dgm:t>
        <a:bodyPr/>
        <a:lstStyle/>
        <a:p>
          <a:r>
            <a:rPr lang="nb-NO" sz="1000" dirty="0"/>
            <a:t> </a:t>
          </a:r>
          <a:r>
            <a:rPr lang="nb-NO" sz="1000" b="1" dirty="0"/>
            <a:t>Møteinnkalling </a:t>
          </a:r>
          <a:r>
            <a:rPr lang="nb-NO" sz="1000" dirty="0"/>
            <a:t>skjer via Outlook. </a:t>
          </a:r>
        </a:p>
      </dgm:t>
    </dgm:pt>
    <dgm:pt modelId="{26C76421-7B6A-4463-A547-0A50A1447F92}" type="parTrans" cxnId="{E240BFD5-BBA8-4190-8D82-EEE6CEBD5EC3}">
      <dgm:prSet/>
      <dgm:spPr/>
      <dgm:t>
        <a:bodyPr/>
        <a:lstStyle/>
        <a:p>
          <a:endParaRPr lang="nb-NO"/>
        </a:p>
      </dgm:t>
    </dgm:pt>
    <dgm:pt modelId="{4FBC2357-B890-445E-9FFF-75D2A891A952}" type="sibTrans" cxnId="{E240BFD5-BBA8-4190-8D82-EEE6CEBD5EC3}">
      <dgm:prSet/>
      <dgm:spPr/>
      <dgm:t>
        <a:bodyPr/>
        <a:lstStyle/>
        <a:p>
          <a:endParaRPr lang="nb-NO"/>
        </a:p>
      </dgm:t>
    </dgm:pt>
    <dgm:pt modelId="{14D97E17-A040-406A-9074-ADD92C080B09}">
      <dgm:prSet custT="1"/>
      <dgm:spPr/>
      <dgm:t>
        <a:bodyPr/>
        <a:lstStyle/>
        <a:p>
          <a:r>
            <a:rPr lang="nb-NO" sz="1000" b="1" dirty="0"/>
            <a:t>Booking </a:t>
          </a:r>
          <a:r>
            <a:rPr lang="nb-NO" sz="1000" dirty="0"/>
            <a:t>av rom og ressurser via Sagene Datas ressursbooking. </a:t>
          </a:r>
        </a:p>
      </dgm:t>
    </dgm:pt>
    <dgm:pt modelId="{43CA0B04-6EB6-4CE1-8E24-3BD4F9D581AE}" type="parTrans" cxnId="{9E1541C5-E31A-499F-932C-FCD241F5958E}">
      <dgm:prSet/>
      <dgm:spPr/>
      <dgm:t>
        <a:bodyPr/>
        <a:lstStyle/>
        <a:p>
          <a:endParaRPr lang="nb-NO"/>
        </a:p>
      </dgm:t>
    </dgm:pt>
    <dgm:pt modelId="{CFE4ADD1-A668-4AEE-A80D-DE0383F401F4}" type="sibTrans" cxnId="{9E1541C5-E31A-499F-932C-FCD241F5958E}">
      <dgm:prSet/>
      <dgm:spPr/>
      <dgm:t>
        <a:bodyPr/>
        <a:lstStyle/>
        <a:p>
          <a:endParaRPr lang="nb-NO"/>
        </a:p>
      </dgm:t>
    </dgm:pt>
    <dgm:pt modelId="{D97FB85A-F60A-4F33-BD04-F9D8C1D748CF}">
      <dgm:prSet custT="1"/>
      <dgm:spPr/>
      <dgm:t>
        <a:bodyPr/>
        <a:lstStyle/>
        <a:p>
          <a:r>
            <a:rPr lang="nb-NO" sz="1000" b="1" dirty="0"/>
            <a:t>Fellesbeskjeder</a:t>
          </a:r>
          <a:r>
            <a:rPr lang="nb-NO" sz="1000" dirty="0"/>
            <a:t> gis via Portalen. </a:t>
          </a:r>
        </a:p>
      </dgm:t>
    </dgm:pt>
    <dgm:pt modelId="{8BE089EA-DF8F-4FD9-9221-7D449A30F091}" type="parTrans" cxnId="{8D0FF16C-E5CE-4EF9-BE76-DFC34A808DF1}">
      <dgm:prSet/>
      <dgm:spPr/>
      <dgm:t>
        <a:bodyPr/>
        <a:lstStyle/>
        <a:p>
          <a:endParaRPr lang="nb-NO"/>
        </a:p>
      </dgm:t>
    </dgm:pt>
    <dgm:pt modelId="{2AB78461-F432-4D78-A08E-0DF5699E27D6}" type="sibTrans" cxnId="{8D0FF16C-E5CE-4EF9-BE76-DFC34A808DF1}">
      <dgm:prSet/>
      <dgm:spPr/>
      <dgm:t>
        <a:bodyPr/>
        <a:lstStyle/>
        <a:p>
          <a:endParaRPr lang="nb-NO"/>
        </a:p>
      </dgm:t>
    </dgm:pt>
    <dgm:pt modelId="{8EA22EC1-119C-4F67-8CA8-E9151B2E8934}">
      <dgm:prSet custT="1"/>
      <dgm:spPr/>
      <dgm:t>
        <a:bodyPr/>
        <a:lstStyle/>
        <a:p>
          <a:endParaRPr lang="nb-NO" sz="1000" dirty="0"/>
        </a:p>
      </dgm:t>
    </dgm:pt>
    <dgm:pt modelId="{26210875-5CED-46AD-94C4-A3264B738241}" type="parTrans" cxnId="{72718F8B-3198-4704-B10D-CABEC9695A61}">
      <dgm:prSet/>
      <dgm:spPr/>
      <dgm:t>
        <a:bodyPr/>
        <a:lstStyle/>
        <a:p>
          <a:endParaRPr lang="nb-NO"/>
        </a:p>
      </dgm:t>
    </dgm:pt>
    <dgm:pt modelId="{625E07A1-1CDD-4644-985A-025CF4AD1F9A}" type="sibTrans" cxnId="{72718F8B-3198-4704-B10D-CABEC9695A61}">
      <dgm:prSet/>
      <dgm:spPr/>
      <dgm:t>
        <a:bodyPr/>
        <a:lstStyle/>
        <a:p>
          <a:endParaRPr lang="nb-NO"/>
        </a:p>
      </dgm:t>
    </dgm:pt>
    <dgm:pt modelId="{E2649D97-2712-40B9-AEC5-612B8CED4914}">
      <dgm:prSet custT="1"/>
      <dgm:spPr/>
      <dgm:t>
        <a:bodyPr/>
        <a:lstStyle/>
        <a:p>
          <a:r>
            <a:rPr lang="nb-NO" sz="1000" b="1" dirty="0"/>
            <a:t>Hastemeldinger</a:t>
          </a:r>
          <a:r>
            <a:rPr lang="nb-NO" sz="1000" dirty="0"/>
            <a:t> sendes som </a:t>
          </a:r>
          <a:r>
            <a:rPr lang="nb-NO" sz="1000" dirty="0" err="1"/>
            <a:t>SkoleSMS</a:t>
          </a:r>
          <a:endParaRPr lang="nb-NO" sz="1000" dirty="0"/>
        </a:p>
      </dgm:t>
    </dgm:pt>
    <dgm:pt modelId="{A4B21AF9-2200-47CE-BFC2-AA1A761D3184}" type="parTrans" cxnId="{FFC9D040-C70A-4260-9162-8B3D3EA5E24F}">
      <dgm:prSet/>
      <dgm:spPr/>
      <dgm:t>
        <a:bodyPr/>
        <a:lstStyle/>
        <a:p>
          <a:endParaRPr lang="nb-NO"/>
        </a:p>
      </dgm:t>
    </dgm:pt>
    <dgm:pt modelId="{A6BB7C28-A0E7-4BC2-A305-ED8606245428}" type="sibTrans" cxnId="{FFC9D040-C70A-4260-9162-8B3D3EA5E24F}">
      <dgm:prSet/>
      <dgm:spPr/>
      <dgm:t>
        <a:bodyPr/>
        <a:lstStyle/>
        <a:p>
          <a:endParaRPr lang="nb-NO"/>
        </a:p>
      </dgm:t>
    </dgm:pt>
    <dgm:pt modelId="{5B6328F9-F484-4DDF-A93A-BFD329F20FED}">
      <dgm:prSet custT="1"/>
      <dgm:spPr/>
      <dgm:t>
        <a:bodyPr/>
        <a:lstStyle/>
        <a:p>
          <a:r>
            <a:rPr lang="nb-NO" sz="1000" b="1" dirty="0"/>
            <a:t>Møtereferater</a:t>
          </a:r>
          <a:r>
            <a:rPr lang="nb-NO" sz="1000" dirty="0"/>
            <a:t> legges ut i </a:t>
          </a:r>
          <a:r>
            <a:rPr lang="nb-NO" sz="1000" dirty="0" smtClean="0"/>
            <a:t>SharePoint-mappe</a:t>
          </a:r>
          <a:r>
            <a:rPr lang="nb-NO" sz="1000" dirty="0"/>
            <a:t>.</a:t>
          </a:r>
        </a:p>
      </dgm:t>
    </dgm:pt>
    <dgm:pt modelId="{DAD037BB-5B32-4DB0-8AC2-DA18BB89CDC9}" type="parTrans" cxnId="{8E720D65-D172-4F9A-84EB-B2EC0B2D33CB}">
      <dgm:prSet/>
      <dgm:spPr/>
      <dgm:t>
        <a:bodyPr/>
        <a:lstStyle/>
        <a:p>
          <a:endParaRPr lang="nb-NO"/>
        </a:p>
      </dgm:t>
    </dgm:pt>
    <dgm:pt modelId="{3B786B41-5005-47EC-B604-13BC87C22012}" type="sibTrans" cxnId="{8E720D65-D172-4F9A-84EB-B2EC0B2D33CB}">
      <dgm:prSet/>
      <dgm:spPr/>
      <dgm:t>
        <a:bodyPr/>
        <a:lstStyle/>
        <a:p>
          <a:endParaRPr lang="nb-NO"/>
        </a:p>
      </dgm:t>
    </dgm:pt>
    <dgm:pt modelId="{1BA8C716-4BF2-42B0-89FD-6CAE4D319594}">
      <dgm:prSet custT="1"/>
      <dgm:spPr/>
      <dgm:t>
        <a:bodyPr/>
        <a:lstStyle/>
        <a:p>
          <a:r>
            <a:rPr lang="nb-NO" sz="1000" b="1" dirty="0"/>
            <a:t>Maler og skjemaer</a:t>
          </a:r>
          <a:r>
            <a:rPr lang="nb-NO" sz="1000" dirty="0"/>
            <a:t> legges ut i </a:t>
          </a:r>
          <a:r>
            <a:rPr lang="nb-NO" sz="1000" dirty="0" smtClean="0"/>
            <a:t>SharePoint-mappe</a:t>
          </a:r>
          <a:r>
            <a:rPr lang="nb-NO" sz="1000" dirty="0"/>
            <a:t>. </a:t>
          </a:r>
        </a:p>
      </dgm:t>
    </dgm:pt>
    <dgm:pt modelId="{7F83D788-954F-4289-B457-CFC9C0407805}" type="parTrans" cxnId="{D1819EDB-870D-4732-A0AD-3FD049D581D6}">
      <dgm:prSet/>
      <dgm:spPr/>
      <dgm:t>
        <a:bodyPr/>
        <a:lstStyle/>
        <a:p>
          <a:endParaRPr lang="nb-NO"/>
        </a:p>
      </dgm:t>
    </dgm:pt>
    <dgm:pt modelId="{1DDA656A-8348-4C68-8AD7-9057189B465D}" type="sibTrans" cxnId="{D1819EDB-870D-4732-A0AD-3FD049D581D6}">
      <dgm:prSet/>
      <dgm:spPr/>
      <dgm:t>
        <a:bodyPr/>
        <a:lstStyle/>
        <a:p>
          <a:endParaRPr lang="nb-NO"/>
        </a:p>
      </dgm:t>
    </dgm:pt>
    <dgm:pt modelId="{2853A7BB-43B3-4161-954A-A2696F8E78ED}">
      <dgm:prSet custT="1"/>
      <dgm:spPr/>
      <dgm:t>
        <a:bodyPr/>
        <a:lstStyle/>
        <a:p>
          <a:r>
            <a:rPr lang="nb-NO" sz="1100" b="1" dirty="0" err="1"/>
            <a:t>Beredeskapsmeldinger</a:t>
          </a:r>
          <a:r>
            <a:rPr lang="nb-NO" sz="1100" dirty="0"/>
            <a:t> sendes som SMS (</a:t>
          </a:r>
          <a:r>
            <a:rPr lang="nb-NO" sz="1100" dirty="0" err="1"/>
            <a:t>u.trinnet</a:t>
          </a:r>
          <a:r>
            <a:rPr lang="nb-NO" sz="1100" dirty="0"/>
            <a:t>)</a:t>
          </a:r>
        </a:p>
      </dgm:t>
    </dgm:pt>
    <dgm:pt modelId="{04A9F73F-4FEE-4CA9-9BA6-6F94FB347D00}" type="parTrans" cxnId="{D485B30F-0556-4836-A921-C3705034352F}">
      <dgm:prSet/>
      <dgm:spPr/>
      <dgm:t>
        <a:bodyPr/>
        <a:lstStyle/>
        <a:p>
          <a:endParaRPr lang="nb-NO"/>
        </a:p>
      </dgm:t>
    </dgm:pt>
    <dgm:pt modelId="{0549C4A7-8730-491D-AD81-12361E4B5C5E}" type="sibTrans" cxnId="{D485B30F-0556-4836-A921-C3705034352F}">
      <dgm:prSet/>
      <dgm:spPr/>
      <dgm:t>
        <a:bodyPr/>
        <a:lstStyle/>
        <a:p>
          <a:endParaRPr lang="nb-NO"/>
        </a:p>
      </dgm:t>
    </dgm:pt>
    <dgm:pt modelId="{644CA134-4B6B-4B31-9936-0B14ED03FF79}">
      <dgm:prSet custT="1"/>
      <dgm:spPr/>
      <dgm:t>
        <a:bodyPr/>
        <a:lstStyle/>
        <a:p>
          <a:r>
            <a:rPr lang="nb-NO" sz="1100" b="1" dirty="0"/>
            <a:t>Reglement, </a:t>
          </a:r>
          <a:r>
            <a:rPr lang="nb-NO" sz="1100" dirty="0" err="1"/>
            <a:t>årshjul</a:t>
          </a:r>
          <a:r>
            <a:rPr lang="nb-NO" sz="1100" dirty="0"/>
            <a:t>, planer og annet legges på </a:t>
          </a:r>
          <a:r>
            <a:rPr lang="nb-NO" sz="1100" dirty="0" smtClean="0"/>
            <a:t>ITS under </a:t>
          </a:r>
          <a:r>
            <a:rPr lang="nb-NO" sz="1100" dirty="0"/>
            <a:t>fagressurser og trinnsidene i Portalen</a:t>
          </a:r>
        </a:p>
      </dgm:t>
    </dgm:pt>
    <dgm:pt modelId="{E551C0FD-0CF0-47F9-B7C3-3746B650D84B}" type="parTrans" cxnId="{51D5A7E4-F668-42BD-98BA-3C2AE019FB5F}">
      <dgm:prSet/>
      <dgm:spPr/>
      <dgm:t>
        <a:bodyPr/>
        <a:lstStyle/>
        <a:p>
          <a:endParaRPr lang="nb-NO"/>
        </a:p>
      </dgm:t>
    </dgm:pt>
    <dgm:pt modelId="{4A84BEE1-1956-4AC6-A340-52C60D3DDF1F}" type="sibTrans" cxnId="{51D5A7E4-F668-42BD-98BA-3C2AE019FB5F}">
      <dgm:prSet/>
      <dgm:spPr/>
      <dgm:t>
        <a:bodyPr/>
        <a:lstStyle/>
        <a:p>
          <a:endParaRPr lang="nb-NO"/>
        </a:p>
      </dgm:t>
    </dgm:pt>
    <dgm:pt modelId="{47293C03-AB9D-415F-A30E-1EE886F27ED2}">
      <dgm:prSet custT="1"/>
      <dgm:spPr/>
      <dgm:t>
        <a:bodyPr/>
        <a:lstStyle/>
        <a:p>
          <a:endParaRPr lang="nb-NO" sz="1400" dirty="0"/>
        </a:p>
      </dgm:t>
    </dgm:pt>
    <dgm:pt modelId="{8D696784-B5E5-4D79-B945-20040011FBDE}" type="parTrans" cxnId="{31932F67-AE96-4A07-9EAF-17C8508CA4E8}">
      <dgm:prSet/>
      <dgm:spPr/>
      <dgm:t>
        <a:bodyPr/>
        <a:lstStyle/>
        <a:p>
          <a:endParaRPr lang="nb-NO"/>
        </a:p>
      </dgm:t>
    </dgm:pt>
    <dgm:pt modelId="{8715E62C-10BF-494A-9B84-5DA72779840E}" type="sibTrans" cxnId="{31932F67-AE96-4A07-9EAF-17C8508CA4E8}">
      <dgm:prSet/>
      <dgm:spPr/>
      <dgm:t>
        <a:bodyPr/>
        <a:lstStyle/>
        <a:p>
          <a:endParaRPr lang="nb-NO"/>
        </a:p>
      </dgm:t>
    </dgm:pt>
    <dgm:pt modelId="{F50BFD54-C85B-4A88-B80A-D4A120002634}">
      <dgm:prSet custT="1"/>
      <dgm:spPr/>
      <dgm:t>
        <a:bodyPr/>
        <a:lstStyle/>
        <a:p>
          <a:r>
            <a:rPr lang="nb-NO" sz="1000" b="1" dirty="0"/>
            <a:t>Beredskapsmeldinger</a:t>
          </a:r>
          <a:r>
            <a:rPr lang="nb-NO" sz="1000" dirty="0"/>
            <a:t> sendes som </a:t>
          </a:r>
          <a:r>
            <a:rPr lang="nb-NO" sz="1000" dirty="0" err="1"/>
            <a:t>SkoleSMS</a:t>
          </a:r>
          <a:endParaRPr lang="nb-NO" sz="1000" dirty="0"/>
        </a:p>
      </dgm:t>
    </dgm:pt>
    <dgm:pt modelId="{78BA81E3-3471-4C69-9499-59EB511CA116}" type="parTrans" cxnId="{B048B519-47E9-405C-AC84-C93CCDDB1BA4}">
      <dgm:prSet/>
      <dgm:spPr/>
      <dgm:t>
        <a:bodyPr/>
        <a:lstStyle/>
        <a:p>
          <a:endParaRPr lang="nb-NO"/>
        </a:p>
      </dgm:t>
    </dgm:pt>
    <dgm:pt modelId="{470C2C83-CC8F-422F-8274-729799304C39}" type="sibTrans" cxnId="{B048B519-47E9-405C-AC84-C93CCDDB1BA4}">
      <dgm:prSet/>
      <dgm:spPr/>
      <dgm:t>
        <a:bodyPr/>
        <a:lstStyle/>
        <a:p>
          <a:endParaRPr lang="nb-NO"/>
        </a:p>
      </dgm:t>
    </dgm:pt>
    <dgm:pt modelId="{8A18604D-CD30-43AE-99D5-ECB7164C7624}">
      <dgm:prSet custT="1"/>
      <dgm:spPr/>
      <dgm:t>
        <a:bodyPr/>
        <a:lstStyle/>
        <a:p>
          <a:endParaRPr lang="nb-NO" sz="1400" dirty="0"/>
        </a:p>
      </dgm:t>
    </dgm:pt>
    <dgm:pt modelId="{545A6474-271A-4F06-9EA4-E10F3AFCF467}" type="parTrans" cxnId="{18647702-C05D-4450-AC4B-1C589BD88FDE}">
      <dgm:prSet/>
      <dgm:spPr/>
      <dgm:t>
        <a:bodyPr/>
        <a:lstStyle/>
        <a:p>
          <a:endParaRPr lang="nb-NO"/>
        </a:p>
      </dgm:t>
    </dgm:pt>
    <dgm:pt modelId="{30B5E20A-5CAF-4E3F-9F95-0FA69FFA4693}" type="sibTrans" cxnId="{18647702-C05D-4450-AC4B-1C589BD88FDE}">
      <dgm:prSet/>
      <dgm:spPr/>
      <dgm:t>
        <a:bodyPr/>
        <a:lstStyle/>
        <a:p>
          <a:endParaRPr lang="nb-NO"/>
        </a:p>
      </dgm:t>
    </dgm:pt>
    <dgm:pt modelId="{7FE236BE-7990-4754-A08E-823C49930042}">
      <dgm:prSet custT="1"/>
      <dgm:spPr/>
      <dgm:t>
        <a:bodyPr/>
        <a:lstStyle/>
        <a:p>
          <a:r>
            <a:rPr lang="nb-NO" sz="1000" b="1" dirty="0"/>
            <a:t>Møtereferater </a:t>
          </a:r>
          <a:r>
            <a:rPr lang="nb-NO" sz="1000" dirty="0"/>
            <a:t>sendes hjemmet via epost og post (sensitiv informasjon).</a:t>
          </a:r>
        </a:p>
      </dgm:t>
    </dgm:pt>
    <dgm:pt modelId="{9DFFD84A-BF0F-49C6-853A-10F8078E3AB0}" type="parTrans" cxnId="{EEBD5D7A-CA75-4E7B-A160-79C60EA14659}">
      <dgm:prSet/>
      <dgm:spPr/>
      <dgm:t>
        <a:bodyPr/>
        <a:lstStyle/>
        <a:p>
          <a:endParaRPr lang="nb-NO"/>
        </a:p>
      </dgm:t>
    </dgm:pt>
    <dgm:pt modelId="{30247E08-4A79-456F-98DB-D597F57CC994}" type="sibTrans" cxnId="{EEBD5D7A-CA75-4E7B-A160-79C60EA14659}">
      <dgm:prSet/>
      <dgm:spPr/>
      <dgm:t>
        <a:bodyPr/>
        <a:lstStyle/>
        <a:p>
          <a:endParaRPr lang="nb-NO"/>
        </a:p>
      </dgm:t>
    </dgm:pt>
    <dgm:pt modelId="{B524CFD6-44EE-4E97-B73F-8E7782D25C1B}">
      <dgm:prSet custT="1"/>
      <dgm:spPr/>
      <dgm:t>
        <a:bodyPr/>
        <a:lstStyle/>
        <a:p>
          <a:r>
            <a:rPr lang="nb-NO" sz="1000" b="1" dirty="0"/>
            <a:t>Fravær </a:t>
          </a:r>
          <a:r>
            <a:rPr lang="nb-NO" sz="1000" dirty="0"/>
            <a:t>kan følges opp via Fronters fraværsregistrering. </a:t>
          </a:r>
        </a:p>
      </dgm:t>
    </dgm:pt>
    <dgm:pt modelId="{EDC9A3F8-B9CE-4B12-8480-F2C4FED981D5}" type="parTrans" cxnId="{DD30B30C-07B5-46C1-B8D1-37213E5B19A5}">
      <dgm:prSet/>
      <dgm:spPr/>
      <dgm:t>
        <a:bodyPr/>
        <a:lstStyle/>
        <a:p>
          <a:endParaRPr lang="nb-NO"/>
        </a:p>
      </dgm:t>
    </dgm:pt>
    <dgm:pt modelId="{C0AE5922-7E89-48D1-99FC-9E9407DBDCD0}" type="sibTrans" cxnId="{DD30B30C-07B5-46C1-B8D1-37213E5B19A5}">
      <dgm:prSet/>
      <dgm:spPr/>
      <dgm:t>
        <a:bodyPr/>
        <a:lstStyle/>
        <a:p>
          <a:endParaRPr lang="nb-NO"/>
        </a:p>
      </dgm:t>
    </dgm:pt>
    <dgm:pt modelId="{5E15785F-6ADA-4DB4-A7F5-7E56D55C9F0B}">
      <dgm:prSet custT="1"/>
      <dgm:spPr/>
      <dgm:t>
        <a:bodyPr/>
        <a:lstStyle/>
        <a:p>
          <a:endParaRPr lang="nb-NO" sz="1000" dirty="0"/>
        </a:p>
      </dgm:t>
    </dgm:pt>
    <dgm:pt modelId="{94A436EF-E1A1-43C0-B8E6-2987176D0A9D}" type="parTrans" cxnId="{27D57CA3-E955-4988-BD56-1E503A34725B}">
      <dgm:prSet/>
      <dgm:spPr/>
      <dgm:t>
        <a:bodyPr/>
        <a:lstStyle/>
        <a:p>
          <a:endParaRPr lang="nb-NO"/>
        </a:p>
      </dgm:t>
    </dgm:pt>
    <dgm:pt modelId="{8CD4215B-8498-4DB3-963B-B5A1AED37295}" type="sibTrans" cxnId="{27D57CA3-E955-4988-BD56-1E503A34725B}">
      <dgm:prSet/>
      <dgm:spPr/>
      <dgm:t>
        <a:bodyPr/>
        <a:lstStyle/>
        <a:p>
          <a:endParaRPr lang="nb-NO"/>
        </a:p>
      </dgm:t>
    </dgm:pt>
    <dgm:pt modelId="{96E6097D-203D-477B-BE45-FDD7377D0802}">
      <dgm:prSet custT="1"/>
      <dgm:spPr/>
      <dgm:t>
        <a:bodyPr/>
        <a:lstStyle/>
        <a:p>
          <a:r>
            <a:rPr lang="nb-NO" sz="1000" b="1" dirty="0"/>
            <a:t>Ordens- og permisjonsreglement </a:t>
          </a:r>
          <a:r>
            <a:rPr lang="nb-NO" sz="1000" dirty="0"/>
            <a:t>samt søknadsskjemaer som er relevante for elevene, skal ligge tilgjengelig på skolens nettside under menypunktet </a:t>
          </a:r>
          <a:r>
            <a:rPr lang="nb-NO" sz="1000" i="1" dirty="0"/>
            <a:t>For elever</a:t>
          </a:r>
          <a:endParaRPr lang="nb-NO" sz="1000" dirty="0"/>
        </a:p>
      </dgm:t>
    </dgm:pt>
    <dgm:pt modelId="{A62970CA-4D89-40AF-9D70-D842E0FE9203}" type="parTrans" cxnId="{3172691D-4C88-4214-8546-AF1EE3FADAE3}">
      <dgm:prSet/>
      <dgm:spPr/>
      <dgm:t>
        <a:bodyPr/>
        <a:lstStyle/>
        <a:p>
          <a:endParaRPr lang="nb-NO"/>
        </a:p>
      </dgm:t>
    </dgm:pt>
    <dgm:pt modelId="{D396507C-4789-4FBF-A06F-B36C551C24A8}" type="sibTrans" cxnId="{3172691D-4C88-4214-8546-AF1EE3FADAE3}">
      <dgm:prSet/>
      <dgm:spPr/>
      <dgm:t>
        <a:bodyPr/>
        <a:lstStyle/>
        <a:p>
          <a:endParaRPr lang="nb-NO"/>
        </a:p>
      </dgm:t>
    </dgm:pt>
    <dgm:pt modelId="{A5F69A9C-6553-479B-9275-35D0E67D4301}">
      <dgm:prSet custT="1"/>
      <dgm:spPr/>
      <dgm:t>
        <a:bodyPr/>
        <a:lstStyle/>
        <a:p>
          <a:r>
            <a:rPr lang="nb-NO" sz="1000" b="1" dirty="0"/>
            <a:t>Fagplanerplaner </a:t>
          </a:r>
          <a:r>
            <a:rPr lang="nb-NO" sz="1000" dirty="0"/>
            <a:t>og annet faglig relevant legges på itslearning under fagressurser. </a:t>
          </a:r>
        </a:p>
      </dgm:t>
    </dgm:pt>
    <dgm:pt modelId="{C3A9C302-5BDD-4D59-BDE5-B2DC9C83ABC2}" type="parTrans" cxnId="{9C3CEFD6-01E1-4ECD-901A-452FDCE1DE94}">
      <dgm:prSet/>
      <dgm:spPr/>
      <dgm:t>
        <a:bodyPr/>
        <a:lstStyle/>
        <a:p>
          <a:endParaRPr lang="nb-NO"/>
        </a:p>
      </dgm:t>
    </dgm:pt>
    <dgm:pt modelId="{8B71E2DD-D3C8-4F6E-AC52-99F381259401}" type="sibTrans" cxnId="{9C3CEFD6-01E1-4ECD-901A-452FDCE1DE94}">
      <dgm:prSet/>
      <dgm:spPr/>
      <dgm:t>
        <a:bodyPr/>
        <a:lstStyle/>
        <a:p>
          <a:endParaRPr lang="nb-NO"/>
        </a:p>
      </dgm:t>
    </dgm:pt>
    <dgm:pt modelId="{DBC73FED-C369-487E-B1CE-BF94D95F1EA4}" type="pres">
      <dgm:prSet presAssocID="{EDB1AF4F-C2B9-4B47-9FFF-7468C28EFB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nb-NO"/>
        </a:p>
      </dgm:t>
    </dgm:pt>
    <dgm:pt modelId="{0367714E-58F3-47D5-B0A7-CC0D22D6BB23}" type="pres">
      <dgm:prSet presAssocID="{E89F964C-C407-459B-AE13-15B6B7BE3C66}" presName="composite" presStyleCnt="0"/>
      <dgm:spPr/>
    </dgm:pt>
    <dgm:pt modelId="{4061D644-713E-41E6-A583-7C54F97F96BB}" type="pres">
      <dgm:prSet presAssocID="{E89F964C-C407-459B-AE13-15B6B7BE3C66}" presName="parTx" presStyleLbl="alignNode1" presStyleIdx="0" presStyleCnt="5" custScaleY="100000" custLinFactNeighborY="387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1F7ABA7E-B8FA-4ED6-8310-82B2D8944948}" type="pres">
      <dgm:prSet presAssocID="{E89F964C-C407-459B-AE13-15B6B7BE3C66}" presName="desTx" presStyleLbl="alignAccFollowNode1" presStyleIdx="0" presStyleCnt="5" custLinFactNeighborY="4063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CB60799-D4E1-4445-BD7A-C75A98F2E45D}" type="pres">
      <dgm:prSet presAssocID="{5AC131B5-861E-4470-92BD-E90723CBDCEA}" presName="space" presStyleCnt="0"/>
      <dgm:spPr/>
    </dgm:pt>
    <dgm:pt modelId="{1CB3A55E-B316-403A-B50F-76A5FE15C2AF}" type="pres">
      <dgm:prSet presAssocID="{F49EBE42-F108-4AF2-B4A3-36875CCDE8AD}" presName="composite" presStyleCnt="0"/>
      <dgm:spPr/>
    </dgm:pt>
    <dgm:pt modelId="{DD23E3C0-632E-498A-A498-B14B7D5987BC}" type="pres">
      <dgm:prSet presAssocID="{F49EBE42-F108-4AF2-B4A3-36875CCDE8AD}" presName="parTx" presStyleLbl="alignNode1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3E12E844-2794-40D8-AAC7-2EFC732AC53B}" type="pres">
      <dgm:prSet presAssocID="{F49EBE42-F108-4AF2-B4A3-36875CCDE8AD}" presName="desTx" presStyleLbl="alignAccFollowNode1" presStyleIdx="1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F3D9F116-51E0-43A5-BC2B-C4B0E3C89FB2}" type="pres">
      <dgm:prSet presAssocID="{445F88C2-A819-46F9-A541-8B1EA17C182D}" presName="space" presStyleCnt="0"/>
      <dgm:spPr/>
    </dgm:pt>
    <dgm:pt modelId="{55FE3D50-FAE1-4BBF-A6F1-E7D5C9E240EE}" type="pres">
      <dgm:prSet presAssocID="{25D6DC43-F3E6-4E6D-85FB-45CC9B979E82}" presName="composite" presStyleCnt="0"/>
      <dgm:spPr/>
    </dgm:pt>
    <dgm:pt modelId="{C2C86669-C11E-4EDD-B091-ED0D259BC7C6}" type="pres">
      <dgm:prSet presAssocID="{25D6DC43-F3E6-4E6D-85FB-45CC9B979E82}" presName="parTx" presStyleLbl="alignNode1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A34CA702-444B-442F-B803-D13906ABF494}" type="pres">
      <dgm:prSet presAssocID="{25D6DC43-F3E6-4E6D-85FB-45CC9B979E82}" presName="desTx" presStyleLbl="alignAccFollowNode1" presStyleIdx="2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E09AC98-CE09-4A8E-8DDC-815E0BCF122E}" type="pres">
      <dgm:prSet presAssocID="{5B43C6D3-A3F7-4D68-87AC-97235EC444ED}" presName="space" presStyleCnt="0"/>
      <dgm:spPr/>
    </dgm:pt>
    <dgm:pt modelId="{D456FB7A-A893-4A1F-BF53-6C5D33AFD659}" type="pres">
      <dgm:prSet presAssocID="{807182E6-6C99-45B6-9F90-97EAA52EA941}" presName="composite" presStyleCnt="0"/>
      <dgm:spPr/>
    </dgm:pt>
    <dgm:pt modelId="{AA6B47C3-5FA9-4EFE-956C-9F89F445A901}" type="pres">
      <dgm:prSet presAssocID="{807182E6-6C99-45B6-9F90-97EAA52EA941}" presName="parTx" presStyleLbl="alignNode1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B54FADF-B70E-4767-BC56-5FB4514655D2}" type="pres">
      <dgm:prSet presAssocID="{807182E6-6C99-45B6-9F90-97EAA52EA941}" presName="desTx" presStyleLbl="alignAccFollowNode1" presStyleIdx="3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A55202B-3B2D-4B01-978C-4DEA010156A3}" type="pres">
      <dgm:prSet presAssocID="{60C0B94F-6D9C-4C83-B65A-4A3DB9B38AB1}" presName="space" presStyleCnt="0"/>
      <dgm:spPr/>
    </dgm:pt>
    <dgm:pt modelId="{862C71C8-ECC4-440F-A439-FB85EAC1F34B}" type="pres">
      <dgm:prSet presAssocID="{A6AAF38D-6950-42BA-BAB1-540A8F7D072A}" presName="composite" presStyleCnt="0"/>
      <dgm:spPr/>
    </dgm:pt>
    <dgm:pt modelId="{021B20C0-873B-435A-A7E8-05FD6E4F5DA2}" type="pres">
      <dgm:prSet presAssocID="{A6AAF38D-6950-42BA-BAB1-540A8F7D072A}" presName="parTx" presStyleLbl="alignNode1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EA6A926-0EF9-45B8-9FAB-44929457FA39}" type="pres">
      <dgm:prSet presAssocID="{A6AAF38D-6950-42BA-BAB1-540A8F7D072A}" presName="desTx" presStyleLbl="alignAccFollowNode1" presStyleIdx="4" presStyleCnt="5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E6B557A1-5F2F-44BF-BB10-4B38D50E75AB}" type="presOf" srcId="{8912DF39-3E47-4391-8E93-1E87ED6A6B4E}" destId="{1F7ABA7E-B8FA-4ED6-8310-82B2D8944948}" srcOrd="0" destOrd="15" presId="urn:microsoft.com/office/officeart/2005/8/layout/hList1"/>
    <dgm:cxn modelId="{B2DC4189-67DD-4554-AF9A-2AB81CFBF7ED}" type="presOf" srcId="{2853A7BB-43B3-4161-954A-A2696F8E78ED}" destId="{5B54FADF-B70E-4767-BC56-5FB4514655D2}" srcOrd="0" destOrd="1" presId="urn:microsoft.com/office/officeart/2005/8/layout/hList1"/>
    <dgm:cxn modelId="{C158F23C-0B4B-4ED4-BE00-0436C22D2EF7}" srcId="{E89F964C-C407-459B-AE13-15B6B7BE3C66}" destId="{DE9848B1-CF45-431E-8AAD-49B2C2423630}" srcOrd="5" destOrd="0" parTransId="{EA0E9A1C-8B32-4AB7-8836-C38CFE8D3287}" sibTransId="{0D656B10-3069-4A6D-B181-C573744B3FD2}"/>
    <dgm:cxn modelId="{B048B519-47E9-405C-AC84-C93CCDDB1BA4}" srcId="{A6AAF38D-6950-42BA-BAB1-540A8F7D072A}" destId="{F50BFD54-C85B-4A88-B80A-D4A120002634}" srcOrd="1" destOrd="0" parTransId="{78BA81E3-3471-4C69-9499-59EB511CA116}" sibTransId="{470C2C83-CC8F-422F-8274-729799304C39}"/>
    <dgm:cxn modelId="{FEE6B400-AD2B-482F-9EDE-748F85C64FD4}" srcId="{E89F964C-C407-459B-AE13-15B6B7BE3C66}" destId="{19A79B2D-BAE0-45FB-A128-80DD422830F4}" srcOrd="4" destOrd="0" parTransId="{541C8BAC-999F-4F3E-84B6-6299E5303786}" sibTransId="{4095CCCB-7004-4D2A-9F9A-C0146AB416B6}"/>
    <dgm:cxn modelId="{C26C7BDB-D14A-4484-99C3-D813C5D8BDD9}" srcId="{F49EBE42-F108-4AF2-B4A3-36875CCDE8AD}" destId="{EBB8D044-7A48-4DA2-B9A6-1D981A6FE8ED}" srcOrd="0" destOrd="0" parTransId="{3442CC1A-4E9C-4E91-98AA-002962D229E3}" sibTransId="{01068881-6442-47C3-A200-8D86F269A4C5}"/>
    <dgm:cxn modelId="{02A9C62D-C630-4A88-B06F-0B2E67A9CC1C}" type="presOf" srcId="{25D6DC43-F3E6-4E6D-85FB-45CC9B979E82}" destId="{C2C86669-C11E-4EDD-B091-ED0D259BC7C6}" srcOrd="0" destOrd="0" presId="urn:microsoft.com/office/officeart/2005/8/layout/hList1"/>
    <dgm:cxn modelId="{31932F67-AE96-4A07-9EAF-17C8508CA4E8}" srcId="{A6AAF38D-6950-42BA-BAB1-540A8F7D072A}" destId="{47293C03-AB9D-415F-A30E-1EE886F27ED2}" srcOrd="8" destOrd="0" parTransId="{8D696784-B5E5-4D79-B945-20040011FBDE}" sibTransId="{8715E62C-10BF-494A-9B84-5DA72779840E}"/>
    <dgm:cxn modelId="{3B15015A-5BFE-47F2-A60E-48CD4E8EF275}" srcId="{E89F964C-C407-459B-AE13-15B6B7BE3C66}" destId="{D1C27A54-AD10-47F4-BF95-FD7B2B916536}" srcOrd="0" destOrd="0" parTransId="{573D02AB-A99A-4BBF-A81A-1989B5AB50EC}" sibTransId="{C52D401B-4712-4433-B298-AA311F23A895}"/>
    <dgm:cxn modelId="{F5233FB4-5EDA-486F-A5D6-0AC427C3423D}" type="presOf" srcId="{19E336C3-099A-43D6-B615-02C9A2454E9C}" destId="{1F7ABA7E-B8FA-4ED6-8310-82B2D8944948}" srcOrd="0" destOrd="14" presId="urn:microsoft.com/office/officeart/2005/8/layout/hList1"/>
    <dgm:cxn modelId="{9E1541C5-E31A-499F-932C-FCD241F5958E}" srcId="{F49EBE42-F108-4AF2-B4A3-36875CCDE8AD}" destId="{14D97E17-A040-406A-9074-ADD92C080B09}" srcOrd="3" destOrd="0" parTransId="{43CA0B04-6EB6-4CE1-8E24-3BD4F9D581AE}" sibTransId="{CFE4ADD1-A668-4AEE-A80D-DE0383F401F4}"/>
    <dgm:cxn modelId="{7E45C0E1-98BF-437B-8EC3-8AB3B0375200}" type="presOf" srcId="{D960098A-E34F-4806-A22F-FB1907CA6743}" destId="{3E12E844-2794-40D8-AAC7-2EFC732AC53B}" srcOrd="0" destOrd="1" presId="urn:microsoft.com/office/officeart/2005/8/layout/hList1"/>
    <dgm:cxn modelId="{DD30B30C-07B5-46C1-B8D1-37213E5B19A5}" srcId="{A6AAF38D-6950-42BA-BAB1-540A8F7D072A}" destId="{B524CFD6-44EE-4E97-B73F-8E7782D25C1B}" srcOrd="3" destOrd="0" parTransId="{EDC9A3F8-B9CE-4B12-8480-F2C4FED981D5}" sibTransId="{C0AE5922-7E89-48D1-99FC-9E9407DBDCD0}"/>
    <dgm:cxn modelId="{F851D937-CE04-4CAE-A63A-79FE3C35F742}" type="presOf" srcId="{1BA8C716-4BF2-42B0-89FD-6CAE4D319594}" destId="{A34CA702-444B-442F-B803-D13906ABF494}" srcOrd="0" destOrd="3" presId="urn:microsoft.com/office/officeart/2005/8/layout/hList1"/>
    <dgm:cxn modelId="{08BCF65C-522E-4E36-8D7F-D8E03D0B53E6}" type="presOf" srcId="{8B6A0874-EEDF-4E82-8E18-51BED1F54113}" destId="{1F7ABA7E-B8FA-4ED6-8310-82B2D8944948}" srcOrd="0" destOrd="19" presId="urn:microsoft.com/office/officeart/2005/8/layout/hList1"/>
    <dgm:cxn modelId="{A92B933D-091B-4023-8DE9-2BC91605E62A}" srcId="{EDB1AF4F-C2B9-4B47-9FFF-7468C28EFBEA}" destId="{E89F964C-C407-459B-AE13-15B6B7BE3C66}" srcOrd="0" destOrd="0" parTransId="{98E0B9A9-23EA-44B4-9AE8-DA6CBB62CDD6}" sibTransId="{5AC131B5-861E-4470-92BD-E90723CBDCEA}"/>
    <dgm:cxn modelId="{6CCD0880-B313-46B6-B5CC-450C7533CC6B}" type="presOf" srcId="{A6AAF38D-6950-42BA-BAB1-540A8F7D072A}" destId="{021B20C0-873B-435A-A7E8-05FD6E4F5DA2}" srcOrd="0" destOrd="0" presId="urn:microsoft.com/office/officeart/2005/8/layout/hList1"/>
    <dgm:cxn modelId="{C4D1FD6E-C04C-4C2C-92E2-7FD4C0C47695}" srcId="{EDB1AF4F-C2B9-4B47-9FFF-7468C28EFBEA}" destId="{25D6DC43-F3E6-4E6D-85FB-45CC9B979E82}" srcOrd="2" destOrd="0" parTransId="{4A9A7E1A-5236-45C3-B0D2-93D1AB45D97B}" sibTransId="{5B43C6D3-A3F7-4D68-87AC-97235EC444ED}"/>
    <dgm:cxn modelId="{C26D02E9-7E68-459D-95BE-82A402EC3DB2}" srcId="{E89F964C-C407-459B-AE13-15B6B7BE3C66}" destId="{1F4C2D8C-CB00-41C8-96BF-89932357EFB9}" srcOrd="8" destOrd="0" parTransId="{09B976E4-4788-4DB9-B4EA-E0845D7AD603}" sibTransId="{BF4982DC-47BA-44A7-9D18-DF4C2540B284}"/>
    <dgm:cxn modelId="{93D24291-2B0A-4E76-A8B6-FA173DA615D3}" srcId="{E89F964C-C407-459B-AE13-15B6B7BE3C66}" destId="{37FAD75C-6FEA-4AAB-A93A-6DEC4C972BD6}" srcOrd="12" destOrd="0" parTransId="{B1EC7BD1-EA71-47E5-AD8A-7F112C71988F}" sibTransId="{E3232AF7-D0F2-4947-B2C8-8B865F23406B}"/>
    <dgm:cxn modelId="{E02C5596-06B0-47AC-85E8-E422F71FB879}" srcId="{E89F964C-C407-459B-AE13-15B6B7BE3C66}" destId="{5231A450-8F8A-40DD-9C7F-FCF975911DB1}" srcOrd="1" destOrd="0" parTransId="{8244C8DD-329D-44F1-A051-05EB958FD585}" sibTransId="{17F87C01-A273-4FE1-8EC0-715E4BF967D4}"/>
    <dgm:cxn modelId="{EDBFC816-F260-4B68-986B-E2F7045FA265}" type="presOf" srcId="{807182E6-6C99-45B6-9F90-97EAA52EA941}" destId="{AA6B47C3-5FA9-4EFE-956C-9F89F445A901}" srcOrd="0" destOrd="0" presId="urn:microsoft.com/office/officeart/2005/8/layout/hList1"/>
    <dgm:cxn modelId="{5CF07B3D-313C-4FA6-8872-33956A9EF5A9}" type="presOf" srcId="{828E3583-3577-4F65-9AFF-C9D1531E7D04}" destId="{3E12E844-2794-40D8-AAC7-2EFC732AC53B}" srcOrd="0" destOrd="4" presId="urn:microsoft.com/office/officeart/2005/8/layout/hList1"/>
    <dgm:cxn modelId="{8E720D65-D172-4F9A-84EB-B2EC0B2D33CB}" srcId="{25D6DC43-F3E6-4E6D-85FB-45CC9B979E82}" destId="{5B6328F9-F484-4DDF-A93A-BFD329F20FED}" srcOrd="2" destOrd="0" parTransId="{DAD037BB-5B32-4DB0-8AC2-DA18BB89CDC9}" sibTransId="{3B786B41-5005-47EC-B604-13BC87C22012}"/>
    <dgm:cxn modelId="{9E5936F2-EE99-4FB8-A149-7DB1A18CD8EC}" type="presOf" srcId="{F50BFD54-C85B-4A88-B80A-D4A120002634}" destId="{CEA6A926-0EF9-45B8-9FAB-44929457FA39}" srcOrd="0" destOrd="1" presId="urn:microsoft.com/office/officeart/2005/8/layout/hList1"/>
    <dgm:cxn modelId="{8B964B1C-5A11-4F5C-A288-7E46DBE29D33}" type="presOf" srcId="{96E6097D-203D-477B-BE45-FDD7377D0802}" destId="{CEA6A926-0EF9-45B8-9FAB-44929457FA39}" srcOrd="0" destOrd="4" presId="urn:microsoft.com/office/officeart/2005/8/layout/hList1"/>
    <dgm:cxn modelId="{CE6D33BA-A4C6-4998-AA08-CF111880AA88}" type="presOf" srcId="{8EA22EC1-119C-4F67-8CA8-E9151B2E8934}" destId="{A34CA702-444B-442F-B803-D13906ABF494}" srcOrd="0" destOrd="4" presId="urn:microsoft.com/office/officeart/2005/8/layout/hList1"/>
    <dgm:cxn modelId="{273DC2D7-305C-494C-9777-EAE4047D6CBD}" type="presOf" srcId="{E0B591F1-E3E0-48DE-AA8A-65B83098C691}" destId="{1F7ABA7E-B8FA-4ED6-8310-82B2D8944948}" srcOrd="0" destOrd="10" presId="urn:microsoft.com/office/officeart/2005/8/layout/hList1"/>
    <dgm:cxn modelId="{453F095F-A83F-4133-91E6-164B79D44006}" type="presOf" srcId="{F7C8F8A1-F8C9-4C86-8D6A-CFA847537C4E}" destId="{1F7ABA7E-B8FA-4ED6-8310-82B2D8944948}" srcOrd="0" destOrd="2" presId="urn:microsoft.com/office/officeart/2005/8/layout/hList1"/>
    <dgm:cxn modelId="{E6569FA4-9DA9-442E-87D7-8C4EB743BC49}" type="presOf" srcId="{BD84D486-6124-4F5C-B752-97259174EE84}" destId="{1F7ABA7E-B8FA-4ED6-8310-82B2D8944948}" srcOrd="0" destOrd="3" presId="urn:microsoft.com/office/officeart/2005/8/layout/hList1"/>
    <dgm:cxn modelId="{6BCC41C5-E3DF-495D-8E60-571F7A4142F8}" srcId="{E89F964C-C407-459B-AE13-15B6B7BE3C66}" destId="{E8E8719D-6B8A-4F4E-AAC7-0C9790F36B79}" srcOrd="7" destOrd="0" parTransId="{979FD90A-14BC-40BB-8EB7-01E79E6C69C3}" sibTransId="{725F7E1A-8A7F-41FF-A8CE-F836E7899232}"/>
    <dgm:cxn modelId="{FFC9D040-C70A-4260-9162-8B3D3EA5E24F}" srcId="{25D6DC43-F3E6-4E6D-85FB-45CC9B979E82}" destId="{E2649D97-2712-40B9-AEC5-612B8CED4914}" srcOrd="1" destOrd="0" parTransId="{A4B21AF9-2200-47CE-BFC2-AA1A761D3184}" sibTransId="{A6BB7C28-A0E7-4BC2-A305-ED8606245428}"/>
    <dgm:cxn modelId="{EEBD5D7A-CA75-4E7B-A160-79C60EA14659}" srcId="{A6AAF38D-6950-42BA-BAB1-540A8F7D072A}" destId="{7FE236BE-7990-4754-A08E-823C49930042}" srcOrd="2" destOrd="0" parTransId="{9DFFD84A-BF0F-49C6-853A-10F8078E3AB0}" sibTransId="{30247E08-4A79-456F-98DB-D597F57CC994}"/>
    <dgm:cxn modelId="{D58B202B-2A69-46FE-8B20-51B1D32C0193}" type="presOf" srcId="{7CD92F6A-2FDD-4EFB-831D-7ECCBEE0921C}" destId="{1F7ABA7E-B8FA-4ED6-8310-82B2D8944948}" srcOrd="0" destOrd="16" presId="urn:microsoft.com/office/officeart/2005/8/layout/hList1"/>
    <dgm:cxn modelId="{27D57CA3-E955-4988-BD56-1E503A34725B}" srcId="{A6AAF38D-6950-42BA-BAB1-540A8F7D072A}" destId="{5E15785F-6ADA-4DB4-A7F5-7E56D55C9F0B}" srcOrd="6" destOrd="0" parTransId="{94A436EF-E1A1-43C0-B8E6-2987176D0A9D}" sibTransId="{8CD4215B-8498-4DB3-963B-B5A1AED37295}"/>
    <dgm:cxn modelId="{AFF18CC4-AAC2-4ABC-9717-B209CDA03A11}" type="presOf" srcId="{8A18604D-CD30-43AE-99D5-ECB7164C7624}" destId="{CEA6A926-0EF9-45B8-9FAB-44929457FA39}" srcOrd="0" destOrd="7" presId="urn:microsoft.com/office/officeart/2005/8/layout/hList1"/>
    <dgm:cxn modelId="{A534AD05-5492-4B45-A4D5-112B880E362B}" type="presOf" srcId="{644CA134-4B6B-4B31-9936-0B14ED03FF79}" destId="{5B54FADF-B70E-4767-BC56-5FB4514655D2}" srcOrd="0" destOrd="2" presId="urn:microsoft.com/office/officeart/2005/8/layout/hList1"/>
    <dgm:cxn modelId="{E25C28E9-8A01-4FB5-B1BE-4B87362E68A9}" type="presOf" srcId="{D1C27A54-AD10-47F4-BF95-FD7B2B916536}" destId="{1F7ABA7E-B8FA-4ED6-8310-82B2D8944948}" srcOrd="0" destOrd="0" presId="urn:microsoft.com/office/officeart/2005/8/layout/hList1"/>
    <dgm:cxn modelId="{57B6BB19-C63F-41CF-855D-E60C9D511BBA}" srcId="{E89F964C-C407-459B-AE13-15B6B7BE3C66}" destId="{F7C8F8A1-F8C9-4C86-8D6A-CFA847537C4E}" srcOrd="2" destOrd="0" parTransId="{4ED64B69-FFA1-4A7E-81E2-234096AEA7A7}" sibTransId="{190DDB81-E402-48F7-8506-206DD1399FB2}"/>
    <dgm:cxn modelId="{8A531127-0089-4EE7-8D97-5B194891B538}" type="presOf" srcId="{CC6D2765-BD8B-4F7E-8111-38D586366D6C}" destId="{5B54FADF-B70E-4767-BC56-5FB4514655D2}" srcOrd="0" destOrd="0" presId="urn:microsoft.com/office/officeart/2005/8/layout/hList1"/>
    <dgm:cxn modelId="{9C3CEFD6-01E1-4ECD-901A-452FDCE1DE94}" srcId="{A6AAF38D-6950-42BA-BAB1-540A8F7D072A}" destId="{A5F69A9C-6553-479B-9275-35D0E67D4301}" srcOrd="5" destOrd="0" parTransId="{C3A9C302-5BDD-4D59-BDE5-B2DC9C83ABC2}" sibTransId="{8B71E2DD-D3C8-4F6E-AC52-99F381259401}"/>
    <dgm:cxn modelId="{29641ECA-7B57-4AF0-AB86-C8EBCB84C381}" type="presOf" srcId="{CA0C0B81-DAF2-4382-A9C2-A35B4DB8B2E5}" destId="{1F7ABA7E-B8FA-4ED6-8310-82B2D8944948}" srcOrd="0" destOrd="17" presId="urn:microsoft.com/office/officeart/2005/8/layout/hList1"/>
    <dgm:cxn modelId="{FE12C42F-8D07-4D02-A396-E225DF2A78D1}" srcId="{E89F964C-C407-459B-AE13-15B6B7BE3C66}" destId="{8B6A0874-EEDF-4E82-8E18-51BED1F54113}" srcOrd="19" destOrd="0" parTransId="{0EE4D1BD-E8D9-424A-B20D-5D0FC048359E}" sibTransId="{9F4B108F-4ECC-45F2-AEC6-A041EFD53DFF}"/>
    <dgm:cxn modelId="{0DD3FC57-52BA-45B6-9374-38DCA243C1A8}" type="presOf" srcId="{19A79B2D-BAE0-45FB-A128-80DD422830F4}" destId="{1F7ABA7E-B8FA-4ED6-8310-82B2D8944948}" srcOrd="0" destOrd="4" presId="urn:microsoft.com/office/officeart/2005/8/layout/hList1"/>
    <dgm:cxn modelId="{C687EFB2-CD58-403E-8511-8538CF43CF24}" type="presOf" srcId="{261D6178-9034-41EC-BC75-F369F598C00A}" destId="{1F7ABA7E-B8FA-4ED6-8310-82B2D8944948}" srcOrd="0" destOrd="11" presId="urn:microsoft.com/office/officeart/2005/8/layout/hList1"/>
    <dgm:cxn modelId="{D218DB8B-C992-43B3-BFE7-44AF0B80441F}" srcId="{F49EBE42-F108-4AF2-B4A3-36875CCDE8AD}" destId="{D960098A-E34F-4806-A22F-FB1907CA6743}" srcOrd="1" destOrd="0" parTransId="{FEA2C192-8843-47F4-8B53-4D824D84D1ED}" sibTransId="{10D2B26D-24FB-44B8-B767-85B43CA47231}"/>
    <dgm:cxn modelId="{D2B1B330-AE8D-4FF9-BF38-E31BF3E08E81}" type="presOf" srcId="{6EB6FD12-C0B3-4292-B08F-1B18AB43E1B8}" destId="{1F7ABA7E-B8FA-4ED6-8310-82B2D8944948}" srcOrd="0" destOrd="20" presId="urn:microsoft.com/office/officeart/2005/8/layout/hList1"/>
    <dgm:cxn modelId="{E3246BAD-C289-462C-9E38-0E668C399DF2}" type="presOf" srcId="{A5F69A9C-6553-479B-9275-35D0E67D4301}" destId="{CEA6A926-0EF9-45B8-9FAB-44929457FA39}" srcOrd="0" destOrd="5" presId="urn:microsoft.com/office/officeart/2005/8/layout/hList1"/>
    <dgm:cxn modelId="{D4CF3459-6B3A-43D3-9AF9-C0648EA2B045}" type="presOf" srcId="{96486AE9-0A0F-4080-BF03-2FDF6159991F}" destId="{1F7ABA7E-B8FA-4ED6-8310-82B2D8944948}" srcOrd="0" destOrd="13" presId="urn:microsoft.com/office/officeart/2005/8/layout/hList1"/>
    <dgm:cxn modelId="{7B38CBED-48FB-4AF2-A431-AD69825A623E}" srcId="{E89F964C-C407-459B-AE13-15B6B7BE3C66}" destId="{96486AE9-0A0F-4080-BF03-2FDF6159991F}" srcOrd="13" destOrd="0" parTransId="{5AC79D37-5FDB-402A-90C5-E7B140015581}" sibTransId="{74B0E868-2376-4672-9D29-09CAE0712F69}"/>
    <dgm:cxn modelId="{35F2933E-63E7-40E0-AA4B-00B661829B23}" srcId="{E89F964C-C407-459B-AE13-15B6B7BE3C66}" destId="{8912DF39-3E47-4391-8E93-1E87ED6A6B4E}" srcOrd="15" destOrd="0" parTransId="{00DC09C3-C4FD-4A95-A6DC-2D62E29190E2}" sibTransId="{56138D4B-57FB-44BF-90C6-B6DB728972DF}"/>
    <dgm:cxn modelId="{D53F3A2D-A73F-4187-BCB1-017984A8D69B}" type="presOf" srcId="{E89F964C-C407-459B-AE13-15B6B7BE3C66}" destId="{4061D644-713E-41E6-A583-7C54F97F96BB}" srcOrd="0" destOrd="0" presId="urn:microsoft.com/office/officeart/2005/8/layout/hList1"/>
    <dgm:cxn modelId="{0735054E-5A46-4BFB-AC66-631186865ECD}" srcId="{F49EBE42-F108-4AF2-B4A3-36875CCDE8AD}" destId="{828E3583-3577-4F65-9AFF-C9D1531E7D04}" srcOrd="4" destOrd="0" parTransId="{50F53D73-CF1B-4E8B-9849-765F3125D4E3}" sibTransId="{F36521D4-CBA1-4839-9FC6-E3CFA215ADB4}"/>
    <dgm:cxn modelId="{D9A12030-CAF4-4B26-8306-D3DF2C610A12}" srcId="{E89F964C-C407-459B-AE13-15B6B7BE3C66}" destId="{CA0C0B81-DAF2-4382-A9C2-A35B4DB8B2E5}" srcOrd="17" destOrd="0" parTransId="{97A3F3BD-403E-4083-BD6A-537DE5280C34}" sibTransId="{5E29BB27-5DAA-49E8-926A-417229D40ED8}"/>
    <dgm:cxn modelId="{3EF0CEFA-5C98-429E-9935-3040D8B3766A}" srcId="{E89F964C-C407-459B-AE13-15B6B7BE3C66}" destId="{6EB6FD12-C0B3-4292-B08F-1B18AB43E1B8}" srcOrd="20" destOrd="0" parTransId="{1BF6C714-C2B7-4C47-AE3D-D99B4FACAAC6}" sibTransId="{51F85775-6625-4CD3-AD55-F900FE7F990E}"/>
    <dgm:cxn modelId="{0126BB84-A732-41C7-894E-73E6A2BA8860}" srcId="{E89F964C-C407-459B-AE13-15B6B7BE3C66}" destId="{19E336C3-099A-43D6-B615-02C9A2454E9C}" srcOrd="14" destOrd="0" parTransId="{82379740-4CAE-4C94-9BD9-F07A4D0D7D1A}" sibTransId="{E0583560-B1BE-4DB6-A93D-0C925BC9EBFF}"/>
    <dgm:cxn modelId="{8D0FF16C-E5CE-4EF9-BE76-DFC34A808DF1}" srcId="{25D6DC43-F3E6-4E6D-85FB-45CC9B979E82}" destId="{D97FB85A-F60A-4F33-BD04-F9D8C1D748CF}" srcOrd="0" destOrd="0" parTransId="{8BE089EA-DF8F-4FD9-9221-7D449A30F091}" sibTransId="{2AB78461-F432-4D78-A08E-0DF5699E27D6}"/>
    <dgm:cxn modelId="{108E45C5-E2E8-446D-BD72-4C5401584235}" srcId="{E89F964C-C407-459B-AE13-15B6B7BE3C66}" destId="{BD84D486-6124-4F5C-B752-97259174EE84}" srcOrd="3" destOrd="0" parTransId="{576B2D95-28EB-421D-A4EF-19445F5C33DC}" sibTransId="{0E4CC690-4877-4C1D-85E0-CECF474E32A5}"/>
    <dgm:cxn modelId="{DBB53247-27A8-48DC-BEA8-E6C4CCE60C98}" srcId="{EDB1AF4F-C2B9-4B47-9FFF-7468C28EFBEA}" destId="{807182E6-6C99-45B6-9F90-97EAA52EA941}" srcOrd="3" destOrd="0" parTransId="{6510D6B6-E9E2-4D6B-B4AF-CDB0D9ABD27A}" sibTransId="{60C0B94F-6D9C-4C83-B65A-4A3DB9B38AB1}"/>
    <dgm:cxn modelId="{D89B9384-2CAB-4A18-BB87-C20BD13C36EA}" type="presOf" srcId="{EDB1AF4F-C2B9-4B47-9FFF-7468C28EFBEA}" destId="{DBC73FED-C369-487E-B1CE-BF94D95F1EA4}" srcOrd="0" destOrd="0" presId="urn:microsoft.com/office/officeart/2005/8/layout/hList1"/>
    <dgm:cxn modelId="{8402DFB3-C0C4-4AC5-A275-06AA7745D109}" srcId="{E89F964C-C407-459B-AE13-15B6B7BE3C66}" destId="{E0B591F1-E3E0-48DE-AA8A-65B83098C691}" srcOrd="10" destOrd="0" parTransId="{C033E6F7-1581-4313-AE63-C4226C39FA13}" sibTransId="{7D4E01EB-6F01-4290-B206-0132CD6C134F}"/>
    <dgm:cxn modelId="{25794D17-133D-4AE2-AAFA-7E62FC54997E}" srcId="{E89F964C-C407-459B-AE13-15B6B7BE3C66}" destId="{7CD92F6A-2FDD-4EFB-831D-7ECCBEE0921C}" srcOrd="16" destOrd="0" parTransId="{34CF96FC-E864-4F67-AC71-EBCA590F5A71}" sibTransId="{73FEE931-833A-497C-9DFB-C679CDDEFBAF}"/>
    <dgm:cxn modelId="{7706F882-4F07-4334-B0C3-D8A7A9D70D16}" srcId="{A6AAF38D-6950-42BA-BAB1-540A8F7D072A}" destId="{DC546F78-E698-48A5-A4AF-0DC4751E83B8}" srcOrd="0" destOrd="0" parTransId="{90EE5CD7-4A6D-4BFB-AC1A-2F2E0AC2F36E}" sibTransId="{9B6AADDC-2019-48C8-BB1A-24381F116931}"/>
    <dgm:cxn modelId="{3CAB472F-2D25-42F3-8694-45CAAEEFBFC0}" type="presOf" srcId="{E8E8719D-6B8A-4F4E-AAC7-0C9790F36B79}" destId="{1F7ABA7E-B8FA-4ED6-8310-82B2D8944948}" srcOrd="0" destOrd="7" presId="urn:microsoft.com/office/officeart/2005/8/layout/hList1"/>
    <dgm:cxn modelId="{2CDDCDAD-360E-4F70-A6E6-42F481846628}" type="presOf" srcId="{DE9848B1-CF45-431E-8AAD-49B2C2423630}" destId="{1F7ABA7E-B8FA-4ED6-8310-82B2D8944948}" srcOrd="0" destOrd="5" presId="urn:microsoft.com/office/officeart/2005/8/layout/hList1"/>
    <dgm:cxn modelId="{0998CC5C-72A9-43BD-94EF-CB0DD5370BA4}" srcId="{EDB1AF4F-C2B9-4B47-9FFF-7468C28EFBEA}" destId="{A6AAF38D-6950-42BA-BAB1-540A8F7D072A}" srcOrd="4" destOrd="0" parTransId="{8A9C8DE9-B39D-434F-A45D-33701D51DA1E}" sibTransId="{849B4223-CCC9-4728-97D3-1C1B025A3FF9}"/>
    <dgm:cxn modelId="{8EB31D96-4A95-478D-9980-666EEEE99B7A}" type="presOf" srcId="{E2649D97-2712-40B9-AEC5-612B8CED4914}" destId="{A34CA702-444B-442F-B803-D13906ABF494}" srcOrd="0" destOrd="1" presId="urn:microsoft.com/office/officeart/2005/8/layout/hList1"/>
    <dgm:cxn modelId="{3172691D-4C88-4214-8546-AF1EE3FADAE3}" srcId="{A6AAF38D-6950-42BA-BAB1-540A8F7D072A}" destId="{96E6097D-203D-477B-BE45-FDD7377D0802}" srcOrd="4" destOrd="0" parTransId="{A62970CA-4D89-40AF-9D70-D842E0FE9203}" sibTransId="{D396507C-4789-4FBF-A06F-B36C551C24A8}"/>
    <dgm:cxn modelId="{6383A609-E618-4556-A06C-62553016400D}" type="presOf" srcId="{F49EBE42-F108-4AF2-B4A3-36875CCDE8AD}" destId="{DD23E3C0-632E-498A-A498-B14B7D5987BC}" srcOrd="0" destOrd="0" presId="urn:microsoft.com/office/officeart/2005/8/layout/hList1"/>
    <dgm:cxn modelId="{E240BFD5-BBA8-4190-8D82-EEE6CEBD5EC3}" srcId="{F49EBE42-F108-4AF2-B4A3-36875CCDE8AD}" destId="{5887C544-815B-43A1-B7E6-43DF418CB37C}" srcOrd="2" destOrd="0" parTransId="{26C76421-7B6A-4463-A547-0A50A1447F92}" sibTransId="{4FBC2357-B890-445E-9FFF-75D2A891A952}"/>
    <dgm:cxn modelId="{0810EF6D-4381-400B-9157-BE962ABE3DD9}" type="presOf" srcId="{5B6328F9-F484-4DDF-A93A-BFD329F20FED}" destId="{A34CA702-444B-442F-B803-D13906ABF494}" srcOrd="0" destOrd="2" presId="urn:microsoft.com/office/officeart/2005/8/layout/hList1"/>
    <dgm:cxn modelId="{5470B1FB-D95A-44F8-9072-D607C1C91738}" type="presOf" srcId="{5887C544-815B-43A1-B7E6-43DF418CB37C}" destId="{3E12E844-2794-40D8-AAC7-2EFC732AC53B}" srcOrd="0" destOrd="2" presId="urn:microsoft.com/office/officeart/2005/8/layout/hList1"/>
    <dgm:cxn modelId="{377D36E1-FFC2-45BC-ACC0-C0B034B3DA35}" type="presOf" srcId="{5E15785F-6ADA-4DB4-A7F5-7E56D55C9F0B}" destId="{CEA6A926-0EF9-45B8-9FAB-44929457FA39}" srcOrd="0" destOrd="6" presId="urn:microsoft.com/office/officeart/2005/8/layout/hList1"/>
    <dgm:cxn modelId="{F914D154-0D08-463E-9FBB-B1412BBE0E7A}" type="presOf" srcId="{D97FB85A-F60A-4F33-BD04-F9D8C1D748CF}" destId="{A34CA702-444B-442F-B803-D13906ABF494}" srcOrd="0" destOrd="0" presId="urn:microsoft.com/office/officeart/2005/8/layout/hList1"/>
    <dgm:cxn modelId="{47672002-240B-4CF4-9510-260A991E7156}" type="presOf" srcId="{7FE236BE-7990-4754-A08E-823C49930042}" destId="{CEA6A926-0EF9-45B8-9FAB-44929457FA39}" srcOrd="0" destOrd="2" presId="urn:microsoft.com/office/officeart/2005/8/layout/hList1"/>
    <dgm:cxn modelId="{6F876697-8692-4C15-8612-7DE690D5EB90}" srcId="{E89F964C-C407-459B-AE13-15B6B7BE3C66}" destId="{261D6178-9034-41EC-BC75-F369F598C00A}" srcOrd="11" destOrd="0" parTransId="{3A8976F0-E6BA-4EC3-B77B-6470237C3986}" sibTransId="{9196FE2F-F3E8-4BEF-87CA-939801D5C500}"/>
    <dgm:cxn modelId="{B835ECA3-8DF6-4940-949B-95DF1DB3CC7D}" srcId="{E89F964C-C407-459B-AE13-15B6B7BE3C66}" destId="{4BB1BDB2-1F28-4EBA-B2C3-C41070BED5CB}" srcOrd="18" destOrd="0" parTransId="{9F123413-8293-4171-8CB4-8C9C60F6F05A}" sibTransId="{DDE4A61D-7253-4081-8901-CA36B360DBB6}"/>
    <dgm:cxn modelId="{09CE011B-2134-4C51-8296-D4F177218EC1}" type="presOf" srcId="{47293C03-AB9D-415F-A30E-1EE886F27ED2}" destId="{CEA6A926-0EF9-45B8-9FAB-44929457FA39}" srcOrd="0" destOrd="8" presId="urn:microsoft.com/office/officeart/2005/8/layout/hList1"/>
    <dgm:cxn modelId="{9F987D94-65C2-4902-96DB-F062ECA74ED2}" srcId="{E89F964C-C407-459B-AE13-15B6B7BE3C66}" destId="{B3C32C51-ADAD-47DD-B716-AB6A2E3762A8}" srcOrd="9" destOrd="0" parTransId="{BB7278B1-2CA0-4C23-ACB2-7B830B4781FE}" sibTransId="{BD9CB892-8628-4C13-9FD2-FD771211E6F2}"/>
    <dgm:cxn modelId="{D23FC533-6260-430F-9AD3-4FC8E0D7A0FC}" type="presOf" srcId="{37FAD75C-6FEA-4AAB-A93A-6DEC4C972BD6}" destId="{1F7ABA7E-B8FA-4ED6-8310-82B2D8944948}" srcOrd="0" destOrd="12" presId="urn:microsoft.com/office/officeart/2005/8/layout/hList1"/>
    <dgm:cxn modelId="{436BFB71-6F2A-454D-8509-55EEA57F75F8}" srcId="{E89F964C-C407-459B-AE13-15B6B7BE3C66}" destId="{95691234-3347-4DEF-96B0-A9B0F48AFC13}" srcOrd="6" destOrd="0" parTransId="{982BD938-1C20-480D-B3CE-8EBBEED33995}" sibTransId="{7F7F9913-D42C-435B-A12B-96A9541BAC72}"/>
    <dgm:cxn modelId="{6BED938E-311C-4499-906B-3AFFB13CDCFA}" type="presOf" srcId="{1F4C2D8C-CB00-41C8-96BF-89932357EFB9}" destId="{1F7ABA7E-B8FA-4ED6-8310-82B2D8944948}" srcOrd="0" destOrd="8" presId="urn:microsoft.com/office/officeart/2005/8/layout/hList1"/>
    <dgm:cxn modelId="{726F5CAD-06E6-4A86-A27A-2B3461EE6D40}" srcId="{EDB1AF4F-C2B9-4B47-9FFF-7468C28EFBEA}" destId="{F49EBE42-F108-4AF2-B4A3-36875CCDE8AD}" srcOrd="1" destOrd="0" parTransId="{E694470F-644E-4248-B576-9E57B86B36DD}" sibTransId="{445F88C2-A819-46F9-A541-8B1EA17C182D}"/>
    <dgm:cxn modelId="{72718F8B-3198-4704-B10D-CABEC9695A61}" srcId="{25D6DC43-F3E6-4E6D-85FB-45CC9B979E82}" destId="{8EA22EC1-119C-4F67-8CA8-E9151B2E8934}" srcOrd="4" destOrd="0" parTransId="{26210875-5CED-46AD-94C4-A3264B738241}" sibTransId="{625E07A1-1CDD-4644-985A-025CF4AD1F9A}"/>
    <dgm:cxn modelId="{ABF1C82C-631A-4969-9B7C-421C297D00BD}" type="presOf" srcId="{4BB1BDB2-1F28-4EBA-B2C3-C41070BED5CB}" destId="{1F7ABA7E-B8FA-4ED6-8310-82B2D8944948}" srcOrd="0" destOrd="18" presId="urn:microsoft.com/office/officeart/2005/8/layout/hList1"/>
    <dgm:cxn modelId="{DD4BD068-FE80-499D-B78B-0528ADED4E5E}" type="presOf" srcId="{14D97E17-A040-406A-9074-ADD92C080B09}" destId="{3E12E844-2794-40D8-AAC7-2EFC732AC53B}" srcOrd="0" destOrd="3" presId="urn:microsoft.com/office/officeart/2005/8/layout/hList1"/>
    <dgm:cxn modelId="{D1819EDB-870D-4732-A0AD-3FD049D581D6}" srcId="{25D6DC43-F3E6-4E6D-85FB-45CC9B979E82}" destId="{1BA8C716-4BF2-42B0-89FD-6CAE4D319594}" srcOrd="3" destOrd="0" parTransId="{7F83D788-954F-4289-B457-CFC9C0407805}" sibTransId="{1DDA656A-8348-4C68-8AD7-9057189B465D}"/>
    <dgm:cxn modelId="{EDA1F45E-386D-4AE3-953E-44160FEA23DF}" type="presOf" srcId="{5231A450-8F8A-40DD-9C7F-FCF975911DB1}" destId="{1F7ABA7E-B8FA-4ED6-8310-82B2D8944948}" srcOrd="0" destOrd="1" presId="urn:microsoft.com/office/officeart/2005/8/layout/hList1"/>
    <dgm:cxn modelId="{2B80D1ED-711A-40BA-BA57-A209131630B5}" type="presOf" srcId="{95691234-3347-4DEF-96B0-A9B0F48AFC13}" destId="{1F7ABA7E-B8FA-4ED6-8310-82B2D8944948}" srcOrd="0" destOrd="6" presId="urn:microsoft.com/office/officeart/2005/8/layout/hList1"/>
    <dgm:cxn modelId="{5AB1EF1C-5D8D-42EE-BB65-768C2614C7BE}" type="presOf" srcId="{B524CFD6-44EE-4E97-B73F-8E7782D25C1B}" destId="{CEA6A926-0EF9-45B8-9FAB-44929457FA39}" srcOrd="0" destOrd="3" presId="urn:microsoft.com/office/officeart/2005/8/layout/hList1"/>
    <dgm:cxn modelId="{51D5A7E4-F668-42BD-98BA-3C2AE019FB5F}" srcId="{807182E6-6C99-45B6-9F90-97EAA52EA941}" destId="{644CA134-4B6B-4B31-9936-0B14ED03FF79}" srcOrd="2" destOrd="0" parTransId="{E551C0FD-0CF0-47F9-B7C3-3746B650D84B}" sibTransId="{4A84BEE1-1956-4AC6-A340-52C60D3DDF1F}"/>
    <dgm:cxn modelId="{D485B30F-0556-4836-A921-C3705034352F}" srcId="{807182E6-6C99-45B6-9F90-97EAA52EA941}" destId="{2853A7BB-43B3-4161-954A-A2696F8E78ED}" srcOrd="1" destOrd="0" parTransId="{04A9F73F-4FEE-4CA9-9BA6-6F94FB347D00}" sibTransId="{0549C4A7-8730-491D-AD81-12361E4B5C5E}"/>
    <dgm:cxn modelId="{18647702-C05D-4450-AC4B-1C589BD88FDE}" srcId="{A6AAF38D-6950-42BA-BAB1-540A8F7D072A}" destId="{8A18604D-CD30-43AE-99D5-ECB7164C7624}" srcOrd="7" destOrd="0" parTransId="{545A6474-271A-4F06-9EA4-E10F3AFCF467}" sibTransId="{30B5E20A-5CAF-4E3F-9F95-0FA69FFA4693}"/>
    <dgm:cxn modelId="{3049C33F-0FF7-49F4-81BB-058A9924F489}" type="presOf" srcId="{EBB8D044-7A48-4DA2-B9A6-1D981A6FE8ED}" destId="{3E12E844-2794-40D8-AAC7-2EFC732AC53B}" srcOrd="0" destOrd="0" presId="urn:microsoft.com/office/officeart/2005/8/layout/hList1"/>
    <dgm:cxn modelId="{B4AE3982-9F1F-477F-BD3A-2FC450530A8D}" type="presOf" srcId="{B3C32C51-ADAD-47DD-B716-AB6A2E3762A8}" destId="{1F7ABA7E-B8FA-4ED6-8310-82B2D8944948}" srcOrd="0" destOrd="9" presId="urn:microsoft.com/office/officeart/2005/8/layout/hList1"/>
    <dgm:cxn modelId="{834EDC2A-3EC4-43C6-AD87-C4275F373965}" type="presOf" srcId="{DC546F78-E698-48A5-A4AF-0DC4751E83B8}" destId="{CEA6A926-0EF9-45B8-9FAB-44929457FA39}" srcOrd="0" destOrd="0" presId="urn:microsoft.com/office/officeart/2005/8/layout/hList1"/>
    <dgm:cxn modelId="{CC39CAD6-6CAB-4D9E-9065-4E416B8B2FA5}" srcId="{807182E6-6C99-45B6-9F90-97EAA52EA941}" destId="{CC6D2765-BD8B-4F7E-8111-38D586366D6C}" srcOrd="0" destOrd="0" parTransId="{6E38AB55-B5DF-450B-A0D4-03503231EED7}" sibTransId="{C135D728-114D-46E9-AA86-E9EBB581F44F}"/>
    <dgm:cxn modelId="{C841AD09-8688-4D85-B353-1C4FD7509DBA}" type="presParOf" srcId="{DBC73FED-C369-487E-B1CE-BF94D95F1EA4}" destId="{0367714E-58F3-47D5-B0A7-CC0D22D6BB23}" srcOrd="0" destOrd="0" presId="urn:microsoft.com/office/officeart/2005/8/layout/hList1"/>
    <dgm:cxn modelId="{2E95B6AF-DD37-4418-815F-C087513387C9}" type="presParOf" srcId="{0367714E-58F3-47D5-B0A7-CC0D22D6BB23}" destId="{4061D644-713E-41E6-A583-7C54F97F96BB}" srcOrd="0" destOrd="0" presId="urn:microsoft.com/office/officeart/2005/8/layout/hList1"/>
    <dgm:cxn modelId="{E1B8234E-6964-4F12-80A6-BFE25477B904}" type="presParOf" srcId="{0367714E-58F3-47D5-B0A7-CC0D22D6BB23}" destId="{1F7ABA7E-B8FA-4ED6-8310-82B2D8944948}" srcOrd="1" destOrd="0" presId="urn:microsoft.com/office/officeart/2005/8/layout/hList1"/>
    <dgm:cxn modelId="{2877607D-CC65-4361-9E92-23F1FFE60A35}" type="presParOf" srcId="{DBC73FED-C369-487E-B1CE-BF94D95F1EA4}" destId="{ACB60799-D4E1-4445-BD7A-C75A98F2E45D}" srcOrd="1" destOrd="0" presId="urn:microsoft.com/office/officeart/2005/8/layout/hList1"/>
    <dgm:cxn modelId="{0A40C31D-3235-4365-88A2-D6F16DB98BB5}" type="presParOf" srcId="{DBC73FED-C369-487E-B1CE-BF94D95F1EA4}" destId="{1CB3A55E-B316-403A-B50F-76A5FE15C2AF}" srcOrd="2" destOrd="0" presId="urn:microsoft.com/office/officeart/2005/8/layout/hList1"/>
    <dgm:cxn modelId="{0EBC1186-F6E8-4B8C-9359-0D1DE3F77188}" type="presParOf" srcId="{1CB3A55E-B316-403A-B50F-76A5FE15C2AF}" destId="{DD23E3C0-632E-498A-A498-B14B7D5987BC}" srcOrd="0" destOrd="0" presId="urn:microsoft.com/office/officeart/2005/8/layout/hList1"/>
    <dgm:cxn modelId="{EBA6332E-6717-4F54-9E80-8FFA49CBDED0}" type="presParOf" srcId="{1CB3A55E-B316-403A-B50F-76A5FE15C2AF}" destId="{3E12E844-2794-40D8-AAC7-2EFC732AC53B}" srcOrd="1" destOrd="0" presId="urn:microsoft.com/office/officeart/2005/8/layout/hList1"/>
    <dgm:cxn modelId="{D6BA2D8A-CCEB-4DDA-95DB-39DDFDC73E7C}" type="presParOf" srcId="{DBC73FED-C369-487E-B1CE-BF94D95F1EA4}" destId="{F3D9F116-51E0-43A5-BC2B-C4B0E3C89FB2}" srcOrd="3" destOrd="0" presId="urn:microsoft.com/office/officeart/2005/8/layout/hList1"/>
    <dgm:cxn modelId="{7FB19E11-D175-46AA-A028-0C2B47986D41}" type="presParOf" srcId="{DBC73FED-C369-487E-B1CE-BF94D95F1EA4}" destId="{55FE3D50-FAE1-4BBF-A6F1-E7D5C9E240EE}" srcOrd="4" destOrd="0" presId="urn:microsoft.com/office/officeart/2005/8/layout/hList1"/>
    <dgm:cxn modelId="{B5C3B3F4-BFD6-4713-A706-E26CEF85EC7B}" type="presParOf" srcId="{55FE3D50-FAE1-4BBF-A6F1-E7D5C9E240EE}" destId="{C2C86669-C11E-4EDD-B091-ED0D259BC7C6}" srcOrd="0" destOrd="0" presId="urn:microsoft.com/office/officeart/2005/8/layout/hList1"/>
    <dgm:cxn modelId="{DC9316BA-2DA3-4E3D-B983-8452D61C4390}" type="presParOf" srcId="{55FE3D50-FAE1-4BBF-A6F1-E7D5C9E240EE}" destId="{A34CA702-444B-442F-B803-D13906ABF494}" srcOrd="1" destOrd="0" presId="urn:microsoft.com/office/officeart/2005/8/layout/hList1"/>
    <dgm:cxn modelId="{D455A345-8AC3-450C-A22F-D6AE14D59A49}" type="presParOf" srcId="{DBC73FED-C369-487E-B1CE-BF94D95F1EA4}" destId="{CE09AC98-CE09-4A8E-8DDC-815E0BCF122E}" srcOrd="5" destOrd="0" presId="urn:microsoft.com/office/officeart/2005/8/layout/hList1"/>
    <dgm:cxn modelId="{A98BD17F-29B2-47A9-BABA-4C4EBE0A3F01}" type="presParOf" srcId="{DBC73FED-C369-487E-B1CE-BF94D95F1EA4}" destId="{D456FB7A-A893-4A1F-BF53-6C5D33AFD659}" srcOrd="6" destOrd="0" presId="urn:microsoft.com/office/officeart/2005/8/layout/hList1"/>
    <dgm:cxn modelId="{E660DEDB-6C3D-4A7D-8E20-B18D28DB9015}" type="presParOf" srcId="{D456FB7A-A893-4A1F-BF53-6C5D33AFD659}" destId="{AA6B47C3-5FA9-4EFE-956C-9F89F445A901}" srcOrd="0" destOrd="0" presId="urn:microsoft.com/office/officeart/2005/8/layout/hList1"/>
    <dgm:cxn modelId="{B32279EB-A24A-4A1B-919A-E56D66070A6F}" type="presParOf" srcId="{D456FB7A-A893-4A1F-BF53-6C5D33AFD659}" destId="{5B54FADF-B70E-4767-BC56-5FB4514655D2}" srcOrd="1" destOrd="0" presId="urn:microsoft.com/office/officeart/2005/8/layout/hList1"/>
    <dgm:cxn modelId="{2F246D66-3E25-4231-8321-A0A51475CC98}" type="presParOf" srcId="{DBC73FED-C369-487E-B1CE-BF94D95F1EA4}" destId="{7A55202B-3B2D-4B01-978C-4DEA010156A3}" srcOrd="7" destOrd="0" presId="urn:microsoft.com/office/officeart/2005/8/layout/hList1"/>
    <dgm:cxn modelId="{402FA83E-CA29-4A25-B2C8-46202096CD5B}" type="presParOf" srcId="{DBC73FED-C369-487E-B1CE-BF94D95F1EA4}" destId="{862C71C8-ECC4-440F-A439-FB85EAC1F34B}" srcOrd="8" destOrd="0" presId="urn:microsoft.com/office/officeart/2005/8/layout/hList1"/>
    <dgm:cxn modelId="{A1FD2CF8-FF0F-4666-A2B4-80E771C3D921}" type="presParOf" srcId="{862C71C8-ECC4-440F-A439-FB85EAC1F34B}" destId="{021B20C0-873B-435A-A7E8-05FD6E4F5DA2}" srcOrd="0" destOrd="0" presId="urn:microsoft.com/office/officeart/2005/8/layout/hList1"/>
    <dgm:cxn modelId="{CD5A4BF8-8B4B-4B03-BCD8-B4AB4C5863F3}" type="presParOf" srcId="{862C71C8-ECC4-440F-A439-FB85EAC1F34B}" destId="{CEA6A926-0EF9-45B8-9FAB-44929457FA3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61D644-713E-41E6-A583-7C54F97F96BB}">
      <dsp:nvSpPr>
        <dsp:cNvPr id="0" name=""/>
        <dsp:cNvSpPr/>
      </dsp:nvSpPr>
      <dsp:spPr>
        <a:xfrm>
          <a:off x="11524" y="-36004"/>
          <a:ext cx="1525303" cy="31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/>
            <a:t>Lærer – elev</a:t>
          </a:r>
        </a:p>
      </dsp:txBody>
      <dsp:txXfrm>
        <a:off x="11524" y="-36004"/>
        <a:ext cx="1525303" cy="319019"/>
      </dsp:txXfrm>
    </dsp:sp>
    <dsp:sp modelId="{1F7ABA7E-B8FA-4ED6-8310-82B2D8944948}">
      <dsp:nvSpPr>
        <dsp:cNvPr id="0" name=""/>
        <dsp:cNvSpPr/>
      </dsp:nvSpPr>
      <dsp:spPr>
        <a:xfrm>
          <a:off x="11524" y="159509"/>
          <a:ext cx="1525303" cy="44082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Timeplan</a:t>
          </a:r>
          <a:r>
            <a:rPr lang="nb-NO" sz="1000" kern="1200" dirty="0"/>
            <a:t> i </a:t>
          </a:r>
          <a:r>
            <a:rPr lang="nb-NO" sz="1000" kern="1200" dirty="0" smtClean="0"/>
            <a:t>ITS Learning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Perioder og fagplaner i </a:t>
          </a:r>
          <a:r>
            <a:rPr lang="nb-NO" sz="1000" kern="1200" dirty="0"/>
            <a:t>planleggeren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Lekser </a:t>
          </a:r>
          <a:r>
            <a:rPr lang="nb-NO" sz="1000" kern="1200" dirty="0"/>
            <a:t>under aktiviteter i ITS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Ressurser</a:t>
          </a:r>
          <a:r>
            <a:rPr lang="nb-NO" sz="1000" kern="1200" dirty="0"/>
            <a:t> i ITS og OneNote </a:t>
          </a:r>
          <a:r>
            <a:rPr lang="nb-NO" sz="1000" kern="1200" dirty="0" err="1"/>
            <a:t>Classnotebook</a:t>
          </a:r>
          <a:r>
            <a:rPr lang="nb-NO" sz="1000" kern="1200" dirty="0"/>
            <a:t> for aktuelle fag.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Vurdering</a:t>
          </a:r>
          <a:r>
            <a:rPr lang="nb-NO" sz="1000" kern="1200" dirty="0"/>
            <a:t> i </a:t>
          </a:r>
          <a:r>
            <a:rPr lang="nb-NO" sz="1000" kern="1200" dirty="0" smtClean="0"/>
            <a:t>ITS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Anmerkninger </a:t>
          </a:r>
          <a:r>
            <a:rPr lang="nb-NO" sz="1000" kern="1200" dirty="0"/>
            <a:t>for orden og atferd i </a:t>
          </a:r>
          <a:r>
            <a:rPr lang="nb-NO" sz="1000" kern="1200" dirty="0" smtClean="0"/>
            <a:t>ITS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Halvårs- og sluttvurdering </a:t>
          </a:r>
          <a:r>
            <a:rPr lang="nb-NO" sz="1000" kern="1200" dirty="0"/>
            <a:t>i </a:t>
          </a:r>
          <a:r>
            <a:rPr lang="nb-NO" sz="1000" kern="1200" dirty="0" smtClean="0"/>
            <a:t>ITS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Fagressurser </a:t>
          </a:r>
          <a:r>
            <a:rPr lang="nb-NO" sz="1000" kern="1200" dirty="0"/>
            <a:t>på fagsider i </a:t>
          </a:r>
          <a:r>
            <a:rPr lang="nb-NO" sz="1000" kern="1200" dirty="0" smtClean="0"/>
            <a:t>ITS og </a:t>
          </a:r>
          <a:r>
            <a:rPr lang="nb-NO" sz="1000" kern="1200" dirty="0"/>
            <a:t>OneNote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Fellesbeskjeder</a:t>
          </a:r>
          <a:r>
            <a:rPr lang="nb-NO" sz="1000" kern="1200" dirty="0"/>
            <a:t> via Portalen.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Hastemeldinger</a:t>
          </a:r>
          <a:r>
            <a:rPr lang="nb-NO" sz="1000" kern="1200" dirty="0"/>
            <a:t> som </a:t>
          </a:r>
          <a:r>
            <a:rPr lang="nb-NO" sz="1000" kern="1200" dirty="0" err="1"/>
            <a:t>SkoleSMS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Fravær </a:t>
          </a:r>
          <a:r>
            <a:rPr lang="nb-NO" sz="1000" kern="1200" dirty="0"/>
            <a:t>registreres i Fronters fraværsregistrering.</a:t>
          </a:r>
          <a:r>
            <a:rPr lang="nb-NO" sz="1400" kern="1200" dirty="0"/>
            <a:t> </a:t>
          </a:r>
          <a:endParaRPr lang="nb-NO" sz="10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</dsp:txBody>
      <dsp:txXfrm>
        <a:off x="11524" y="159509"/>
        <a:ext cx="1525303" cy="4408264"/>
      </dsp:txXfrm>
    </dsp:sp>
    <dsp:sp modelId="{DD23E3C0-632E-498A-A498-B14B7D5987BC}">
      <dsp:nvSpPr>
        <dsp:cNvPr id="0" name=""/>
        <dsp:cNvSpPr/>
      </dsp:nvSpPr>
      <dsp:spPr>
        <a:xfrm>
          <a:off x="1750161" y="0"/>
          <a:ext cx="1523814" cy="31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/>
            <a:t>Lærer – lærer</a:t>
          </a:r>
        </a:p>
      </dsp:txBody>
      <dsp:txXfrm>
        <a:off x="1750161" y="0"/>
        <a:ext cx="1523814" cy="319019"/>
      </dsp:txXfrm>
    </dsp:sp>
    <dsp:sp modelId="{3E12E844-2794-40D8-AAC7-2EFC732AC53B}">
      <dsp:nvSpPr>
        <dsp:cNvPr id="0" name=""/>
        <dsp:cNvSpPr/>
      </dsp:nvSpPr>
      <dsp:spPr>
        <a:xfrm>
          <a:off x="1750161" y="319019"/>
          <a:ext cx="1523814" cy="40892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Samarbeid på team </a:t>
          </a:r>
          <a:r>
            <a:rPr lang="nb-NO" sz="1000" kern="1200" dirty="0"/>
            <a:t>og deling av dokumenter skjer fagsidene på ITS, kommunikasjon via epost og deling på </a:t>
          </a:r>
          <a:r>
            <a:rPr lang="nb-NO" sz="1000" kern="1200" dirty="0" err="1"/>
            <a:t>OneDrive</a:t>
          </a:r>
          <a:r>
            <a:rPr lang="nb-NO" sz="1000" kern="1200" dirty="0"/>
            <a:t>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Trinnsamarbeid</a:t>
          </a:r>
          <a:r>
            <a:rPr lang="nb-NO" sz="1000" kern="1200" dirty="0"/>
            <a:t> foregår via Gruppe-funksjonen i Office365 og epost.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kern="1200" dirty="0"/>
            <a:t> </a:t>
          </a:r>
          <a:r>
            <a:rPr lang="nb-NO" sz="1000" b="1" kern="1200" dirty="0"/>
            <a:t>Møteinnkalling </a:t>
          </a:r>
          <a:r>
            <a:rPr lang="nb-NO" sz="1000" kern="1200" dirty="0"/>
            <a:t>skjer via Outlook.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Booking </a:t>
          </a:r>
          <a:r>
            <a:rPr lang="nb-NO" sz="1000" kern="1200" dirty="0"/>
            <a:t>av rom og ressurser via Sagene Datas ressursbooking. </a:t>
          </a:r>
        </a:p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500" kern="1200" dirty="0"/>
        </a:p>
      </dsp:txBody>
      <dsp:txXfrm>
        <a:off x="1750161" y="319019"/>
        <a:ext cx="1523814" cy="4089244"/>
      </dsp:txXfrm>
    </dsp:sp>
    <dsp:sp modelId="{C2C86669-C11E-4EDD-B091-ED0D259BC7C6}">
      <dsp:nvSpPr>
        <dsp:cNvPr id="0" name=""/>
        <dsp:cNvSpPr/>
      </dsp:nvSpPr>
      <dsp:spPr>
        <a:xfrm>
          <a:off x="3487309" y="0"/>
          <a:ext cx="1523814" cy="31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/>
            <a:t>Ledelse – ansatt</a:t>
          </a:r>
        </a:p>
      </dsp:txBody>
      <dsp:txXfrm>
        <a:off x="3487309" y="0"/>
        <a:ext cx="1523814" cy="319019"/>
      </dsp:txXfrm>
    </dsp:sp>
    <dsp:sp modelId="{A34CA702-444B-442F-B803-D13906ABF494}">
      <dsp:nvSpPr>
        <dsp:cNvPr id="0" name=""/>
        <dsp:cNvSpPr/>
      </dsp:nvSpPr>
      <dsp:spPr>
        <a:xfrm>
          <a:off x="3487309" y="319019"/>
          <a:ext cx="1523814" cy="40892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Fellesbeskjeder</a:t>
          </a:r>
          <a:r>
            <a:rPr lang="nb-NO" sz="1000" kern="1200" dirty="0"/>
            <a:t> gis via Portalen.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Hastemeldinger</a:t>
          </a:r>
          <a:r>
            <a:rPr lang="nb-NO" sz="1000" kern="1200" dirty="0"/>
            <a:t> sendes som </a:t>
          </a:r>
          <a:r>
            <a:rPr lang="nb-NO" sz="1000" kern="1200" dirty="0" err="1"/>
            <a:t>SkoleSMS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Møtereferater</a:t>
          </a:r>
          <a:r>
            <a:rPr lang="nb-NO" sz="1000" kern="1200" dirty="0"/>
            <a:t> legges ut i </a:t>
          </a:r>
          <a:r>
            <a:rPr lang="nb-NO" sz="1000" kern="1200" dirty="0" smtClean="0"/>
            <a:t>SharePoint-mappe</a:t>
          </a:r>
          <a:r>
            <a:rPr lang="nb-NO" sz="1000" kern="1200" dirty="0"/>
            <a:t>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Maler og skjemaer</a:t>
          </a:r>
          <a:r>
            <a:rPr lang="nb-NO" sz="1000" kern="1200" dirty="0"/>
            <a:t> legges ut i </a:t>
          </a:r>
          <a:r>
            <a:rPr lang="nb-NO" sz="1000" kern="1200" dirty="0" smtClean="0"/>
            <a:t>SharePoint-mappe</a:t>
          </a:r>
          <a:r>
            <a:rPr lang="nb-NO" sz="1000" kern="1200" dirty="0"/>
            <a:t>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</dsp:txBody>
      <dsp:txXfrm>
        <a:off x="3487309" y="319019"/>
        <a:ext cx="1523814" cy="4089244"/>
      </dsp:txXfrm>
    </dsp:sp>
    <dsp:sp modelId="{AA6B47C3-5FA9-4EFE-956C-9F89F445A901}">
      <dsp:nvSpPr>
        <dsp:cNvPr id="0" name=""/>
        <dsp:cNvSpPr/>
      </dsp:nvSpPr>
      <dsp:spPr>
        <a:xfrm>
          <a:off x="5224457" y="0"/>
          <a:ext cx="1523814" cy="31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/>
            <a:t>Ledelse – elev</a:t>
          </a:r>
        </a:p>
      </dsp:txBody>
      <dsp:txXfrm>
        <a:off x="5224457" y="0"/>
        <a:ext cx="1523814" cy="319019"/>
      </dsp:txXfrm>
    </dsp:sp>
    <dsp:sp modelId="{5B54FADF-B70E-4767-BC56-5FB4514655D2}">
      <dsp:nvSpPr>
        <dsp:cNvPr id="0" name=""/>
        <dsp:cNvSpPr/>
      </dsp:nvSpPr>
      <dsp:spPr>
        <a:xfrm>
          <a:off x="5224457" y="319019"/>
          <a:ext cx="1523814" cy="40892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100" b="1" kern="1200" dirty="0"/>
            <a:t>Fellesbeskjeder </a:t>
          </a:r>
          <a:r>
            <a:rPr lang="nb-NO" sz="1100" kern="1200" dirty="0"/>
            <a:t>sendes til elevene via meldingsfunksjonen i Portalen.</a:t>
          </a:r>
          <a:endParaRPr lang="nb-NO" sz="14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100" b="1" kern="1200" dirty="0" err="1"/>
            <a:t>Beredeskapsmeldinger</a:t>
          </a:r>
          <a:r>
            <a:rPr lang="nb-NO" sz="1100" kern="1200" dirty="0"/>
            <a:t> sendes som SMS (</a:t>
          </a:r>
          <a:r>
            <a:rPr lang="nb-NO" sz="1100" kern="1200" dirty="0" err="1"/>
            <a:t>u.trinnet</a:t>
          </a:r>
          <a:r>
            <a:rPr lang="nb-NO" sz="1100" kern="1200" dirty="0"/>
            <a:t>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100" b="1" kern="1200" dirty="0"/>
            <a:t>Reglement, </a:t>
          </a:r>
          <a:r>
            <a:rPr lang="nb-NO" sz="1100" kern="1200" dirty="0" err="1"/>
            <a:t>årshjul</a:t>
          </a:r>
          <a:r>
            <a:rPr lang="nb-NO" sz="1100" kern="1200" dirty="0"/>
            <a:t>, planer og annet legges på </a:t>
          </a:r>
          <a:r>
            <a:rPr lang="nb-NO" sz="1100" kern="1200" dirty="0" smtClean="0"/>
            <a:t>ITS under </a:t>
          </a:r>
          <a:r>
            <a:rPr lang="nb-NO" sz="1100" kern="1200" dirty="0"/>
            <a:t>fagressurser og trinnsidene i Portalen</a:t>
          </a:r>
        </a:p>
      </dsp:txBody>
      <dsp:txXfrm>
        <a:off x="5224457" y="319019"/>
        <a:ext cx="1523814" cy="4089244"/>
      </dsp:txXfrm>
    </dsp:sp>
    <dsp:sp modelId="{021B20C0-873B-435A-A7E8-05FD6E4F5DA2}">
      <dsp:nvSpPr>
        <dsp:cNvPr id="0" name=""/>
        <dsp:cNvSpPr/>
      </dsp:nvSpPr>
      <dsp:spPr>
        <a:xfrm>
          <a:off x="6961605" y="0"/>
          <a:ext cx="1523814" cy="31901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400" kern="1200" dirty="0"/>
            <a:t>Skole – hjem</a:t>
          </a:r>
        </a:p>
      </dsp:txBody>
      <dsp:txXfrm>
        <a:off x="6961605" y="0"/>
        <a:ext cx="1523814" cy="319019"/>
      </dsp:txXfrm>
    </dsp:sp>
    <dsp:sp modelId="{CEA6A926-0EF9-45B8-9FAB-44929457FA39}">
      <dsp:nvSpPr>
        <dsp:cNvPr id="0" name=""/>
        <dsp:cNvSpPr/>
      </dsp:nvSpPr>
      <dsp:spPr>
        <a:xfrm>
          <a:off x="6961605" y="319019"/>
          <a:ext cx="1523814" cy="408924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71120" bIns="80010" numCol="1" spcCol="1270" anchor="t" anchorCtr="0">
          <a:noAutofit/>
        </a:bodyPr>
        <a:lstStyle/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Fellesbeskjeder </a:t>
          </a:r>
          <a:r>
            <a:rPr lang="nb-NO" sz="1000" kern="1200" dirty="0"/>
            <a:t>til foresatte sendes som meldinger i Portalen.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Beredskapsmeldinger</a:t>
          </a:r>
          <a:r>
            <a:rPr lang="nb-NO" sz="1000" kern="1200" dirty="0"/>
            <a:t> sendes som </a:t>
          </a:r>
          <a:r>
            <a:rPr lang="nb-NO" sz="1000" kern="1200" dirty="0" err="1"/>
            <a:t>SkoleSMS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Møtereferater </a:t>
          </a:r>
          <a:r>
            <a:rPr lang="nb-NO" sz="1000" kern="1200" dirty="0"/>
            <a:t>sendes hjemmet via epost og post (sensitiv informasjon).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Fravær </a:t>
          </a:r>
          <a:r>
            <a:rPr lang="nb-NO" sz="1000" kern="1200" dirty="0"/>
            <a:t>kan følges opp via Fronters fraværsregistrering.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Ordens- og permisjonsreglement </a:t>
          </a:r>
          <a:r>
            <a:rPr lang="nb-NO" sz="1000" kern="1200" dirty="0"/>
            <a:t>samt søknadsskjemaer som er relevante for elevene, skal ligge tilgjengelig på skolens nettside under menypunktet </a:t>
          </a:r>
          <a:r>
            <a:rPr lang="nb-NO" sz="1000" i="1" kern="1200" dirty="0"/>
            <a:t>For elever</a:t>
          </a:r>
          <a:endParaRPr lang="nb-NO" sz="10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000" b="1" kern="1200" dirty="0"/>
            <a:t>Fagplanerplaner </a:t>
          </a:r>
          <a:r>
            <a:rPr lang="nb-NO" sz="1000" kern="1200" dirty="0"/>
            <a:t>og annet faglig relevant legges på itslearning under fagressurser. </a:t>
          </a:r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0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nb-NO" sz="1400" kern="1200" dirty="0"/>
        </a:p>
      </dsp:txBody>
      <dsp:txXfrm>
        <a:off x="6961605" y="319019"/>
        <a:ext cx="1523814" cy="40892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28351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09712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86601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 6 Forside V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Bilde 10" descr="Rolig1_regnebakgrunn2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501"/>
          <a:stretch/>
        </p:blipFill>
        <p:spPr>
          <a:xfrm>
            <a:off x="1875368" y="1400176"/>
            <a:ext cx="10316633" cy="544628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1317838" y="1967167"/>
            <a:ext cx="6525749" cy="666917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defRPr sz="3200"/>
            </a:lvl1pPr>
          </a:lstStyle>
          <a:p>
            <a:r>
              <a:rPr lang="nb-NO" dirty="0"/>
              <a:t>Klikk for å legge til en tittel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 hasCustomPrompt="1"/>
          </p:nvPr>
        </p:nvSpPr>
        <p:spPr>
          <a:xfrm>
            <a:off x="1317838" y="2482417"/>
            <a:ext cx="6528725" cy="648072"/>
          </a:xfrm>
        </p:spPr>
        <p:txBody>
          <a:bodyPr>
            <a:normAutofit/>
          </a:bodyPr>
          <a:lstStyle>
            <a:lvl1pPr marL="0" indent="0" algn="l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legge til en undertittel</a:t>
            </a:r>
          </a:p>
        </p:txBody>
      </p:sp>
      <p:pic>
        <p:nvPicPr>
          <p:cNvPr id="9" name="Bilde 8" descr="NY2_ORGINALheaderUDEinterfac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81" y="6090334"/>
            <a:ext cx="12192000" cy="783566"/>
          </a:xfrm>
          <a:prstGeom prst="rect">
            <a:avLst/>
          </a:prstGeom>
        </p:spPr>
      </p:pic>
      <p:sp>
        <p:nvSpPr>
          <p:cNvPr id="16" name="Plassholder for dato 14"/>
          <p:cNvSpPr txBox="1">
            <a:spLocks/>
          </p:cNvSpPr>
          <p:nvPr userDrawn="1"/>
        </p:nvSpPr>
        <p:spPr>
          <a:xfrm>
            <a:off x="10594281" y="932201"/>
            <a:ext cx="14783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401A2A-EA9E-4009-BB29-E98453A213B6}" type="datetimeFigureOut">
              <a:rPr lang="nb-NO" sz="1200" smtClean="0"/>
              <a:pPr/>
              <a:t>13.04.2018</a:t>
            </a:fld>
            <a:endParaRPr lang="nb-NO" sz="1200" dirty="0"/>
          </a:p>
        </p:txBody>
      </p:sp>
      <p:sp>
        <p:nvSpPr>
          <p:cNvPr id="17" name="Rectangle 11"/>
          <p:cNvSpPr>
            <a:spLocks noChangeAspect="1" noChangeArrowheads="1"/>
          </p:cNvSpPr>
          <p:nvPr userDrawn="1"/>
        </p:nvSpPr>
        <p:spPr bwMode="auto">
          <a:xfrm>
            <a:off x="-7180" y="1247775"/>
            <a:ext cx="12213936" cy="217488"/>
          </a:xfrm>
          <a:prstGeom prst="rect">
            <a:avLst/>
          </a:prstGeom>
          <a:solidFill>
            <a:srgbClr val="A6C2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nb-NO" sz="1800">
              <a:latin typeface="Arial" charset="0"/>
              <a:ea typeface="+mn-ea"/>
              <a:cs typeface="+mn-cs"/>
            </a:endParaRPr>
          </a:p>
        </p:txBody>
      </p:sp>
      <p:sp>
        <p:nvSpPr>
          <p:cNvPr id="18" name="Rectangle 12"/>
          <p:cNvSpPr>
            <a:spLocks noChangeArrowheads="1"/>
          </p:cNvSpPr>
          <p:nvPr userDrawn="1"/>
        </p:nvSpPr>
        <p:spPr bwMode="auto">
          <a:xfrm>
            <a:off x="1289052" y="1247775"/>
            <a:ext cx="10356849" cy="215900"/>
          </a:xfrm>
          <a:prstGeom prst="rect">
            <a:avLst/>
          </a:prstGeom>
          <a:solidFill>
            <a:srgbClr val="0077AF"/>
          </a:solidFill>
          <a:ln w="889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nb-NO" sz="2400">
              <a:solidFill>
                <a:srgbClr val="558ED5"/>
              </a:solidFill>
              <a:latin typeface="Times" charset="0"/>
              <a:ea typeface="+mn-ea"/>
              <a:cs typeface="+mn-cs"/>
            </a:endParaRPr>
          </a:p>
        </p:txBody>
      </p:sp>
      <p:sp>
        <p:nvSpPr>
          <p:cNvPr id="13" name="Plassholder for tekst 19"/>
          <p:cNvSpPr>
            <a:spLocks noGrp="1"/>
          </p:cNvSpPr>
          <p:nvPr>
            <p:ph type="body" sz="quarter" idx="10" hasCustomPrompt="1"/>
          </p:nvPr>
        </p:nvSpPr>
        <p:spPr>
          <a:xfrm>
            <a:off x="1294799" y="796427"/>
            <a:ext cx="6109288" cy="390801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latin typeface="Times New Roman" pitchFamily="18" charset="0"/>
                <a:cs typeface="Times New Roman" pitchFamily="18" charset="0"/>
              </a:defRPr>
            </a:lvl1pPr>
          </a:lstStyle>
          <a:p>
            <a:pPr lvl="0"/>
            <a:r>
              <a:rPr lang="nb-NO" dirty="0"/>
              <a:t>Skolenavn settes inn her</a:t>
            </a:r>
          </a:p>
        </p:txBody>
      </p:sp>
    </p:spTree>
    <p:extLst>
      <p:ext uri="{BB962C8B-B14F-4D97-AF65-F5344CB8AC3E}">
        <p14:creationId xmlns:p14="http://schemas.microsoft.com/office/powerpoint/2010/main" val="31720736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lt 1 Inn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 descr="NY2_ORGINALheaderUDEinterface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81" y="6090334"/>
            <a:ext cx="12192000" cy="783566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0"/>
            <a:ext cx="12184819" cy="13407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/>
          </a:p>
        </p:txBody>
      </p:sp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623392" y="476672"/>
            <a:ext cx="11041227" cy="108012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4400"/>
            </a:lvl1pPr>
          </a:lstStyle>
          <a:p>
            <a:r>
              <a:rPr lang="nb-NO" dirty="0"/>
              <a:t>Klikk for å legge til en tittel</a:t>
            </a:r>
          </a:p>
        </p:txBody>
      </p:sp>
      <p:sp>
        <p:nvSpPr>
          <p:cNvPr id="13" name="Plassholder for innhold 2"/>
          <p:cNvSpPr>
            <a:spLocks noGrp="1"/>
          </p:cNvSpPr>
          <p:nvPr>
            <p:ph idx="1"/>
          </p:nvPr>
        </p:nvSpPr>
        <p:spPr>
          <a:xfrm>
            <a:off x="623392" y="1700808"/>
            <a:ext cx="11041227" cy="3960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16" name="Plassholder for dato 14"/>
          <p:cNvSpPr txBox="1">
            <a:spLocks/>
          </p:cNvSpPr>
          <p:nvPr userDrawn="1"/>
        </p:nvSpPr>
        <p:spPr>
          <a:xfrm>
            <a:off x="10416481" y="5907772"/>
            <a:ext cx="14783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nb-NO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0401A2A-EA9E-4009-BB29-E98453A213B6}" type="datetimeFigureOut">
              <a:rPr lang="nb-NO" sz="1200" smtClean="0"/>
              <a:pPr/>
              <a:t>13.04.2018</a:t>
            </a:fld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3350382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5023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73474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50558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7867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26926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23746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3574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1742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80FDAD-F9D6-4618-9833-7748898E1B9F}" type="datetimeFigureOut">
              <a:rPr lang="nb-NO" smtClean="0"/>
              <a:t>13.04.2018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940795-1918-4C12-8F53-DACC6D68614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55489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/>
              <a:t>Plan for bruk av </a:t>
            </a:r>
            <a:r>
              <a:rPr lang="nb-NO" dirty="0" smtClean="0"/>
              <a:t>skoleplattformen</a:t>
            </a:r>
            <a:endParaRPr lang="nb-NO" dirty="0"/>
          </a:p>
        </p:txBody>
      </p:sp>
      <p:sp>
        <p:nvSpPr>
          <p:cNvPr id="8" name="Undertit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/>
              <a:t>Skolens plan for bruk av Skoleplattform Oslo og krav til minimumskompetanse</a:t>
            </a:r>
          </a:p>
        </p:txBody>
      </p:sp>
      <p:sp>
        <p:nvSpPr>
          <p:cNvPr id="9" name="Plassholder for tekst 8"/>
          <p:cNvSpPr>
            <a:spLocks noGrp="1"/>
          </p:cNvSpPr>
          <p:nvPr>
            <p:ph type="body" sz="quarter" idx="10"/>
          </p:nvPr>
        </p:nvSpPr>
        <p:spPr/>
        <p:txBody>
          <a:bodyPr>
            <a:noAutofit/>
          </a:bodyPr>
          <a:lstStyle/>
          <a:p>
            <a:r>
              <a:rPr lang="nb-NO" sz="2400" b="1" dirty="0"/>
              <a:t>Oppsal skole</a:t>
            </a:r>
          </a:p>
        </p:txBody>
      </p:sp>
    </p:spTree>
    <p:extLst>
      <p:ext uri="{BB962C8B-B14F-4D97-AF65-F5344CB8AC3E}">
        <p14:creationId xmlns:p14="http://schemas.microsoft.com/office/powerpoint/2010/main" val="35339738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Plassholder for innhol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8814874"/>
              </p:ext>
            </p:extLst>
          </p:nvPr>
        </p:nvGraphicFramePr>
        <p:xfrm>
          <a:off x="-9427" y="0"/>
          <a:ext cx="12201427" cy="68827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6522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160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9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102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09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/>
                        <a:t>Tiltak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/>
                        <a:t>Indikator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Mål 2017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Mål 2020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458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000" b="1" dirty="0"/>
                        <a:t>itslearning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000" dirty="0"/>
                        <a:t>Alle fag- og kontaktlærere skal benytte løsningen for å produsere og samle relevant informasjon knyttet til elevenes undervisning.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Timeplaner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Fagplaner for alle fag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Overordnede vurderinger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Påloggings-statistikk for ulike brukergrupper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Elever og foresatte har tilgang til timeplan, fagplaner, arbeidsoppgaver, lekser og vurderinger i løsningen. 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Foresattes bruk har økt med 20% </a:t>
                      </a:r>
                      <a:r>
                        <a:rPr lang="nb-NO" sz="1000" dirty="0" err="1"/>
                        <a:t>ift</a:t>
                      </a:r>
                      <a:r>
                        <a:rPr lang="nb-NO" sz="1000" baseline="0" dirty="0"/>
                        <a:t> høsten 2016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Foresattes bruk har økt med 60% </a:t>
                      </a:r>
                      <a:r>
                        <a:rPr lang="nb-NO" sz="1000" dirty="0" err="1"/>
                        <a:t>ift</a:t>
                      </a:r>
                      <a:r>
                        <a:rPr lang="nb-NO" sz="1000" dirty="0"/>
                        <a:t> høsten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458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b-NO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Office 365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Skolens ressurspersoner skal tilrettelegge for faglig samarbeid og deling av dokumenter i Office 365 / SharePoint.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"Skolens møtebok" for møtereferater opprettes i OneNote og lærerne får nødvendig opplæring.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Skolens ressurspersoner oppretter og vedlikeholder oversikt over rom og ressurser i Outlook.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Brukerundersøkelse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Statistikk fra bruk av Outlook og OneNote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95%</a:t>
                      </a:r>
                      <a:r>
                        <a:rPr lang="nb-NO" sz="1000" baseline="0" dirty="0"/>
                        <a:t> av l</a:t>
                      </a:r>
                      <a:r>
                        <a:rPr lang="nb-NO" sz="1000" dirty="0"/>
                        <a:t>ærerne sier at de benytter områder for fag-/og team i Office 365 / SharePoint til faglig samarbeid og deling av dokumenter.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Reservasjon av rom og ressurser gjøres i Outlook.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Referater fra møter er tilgjengelig på</a:t>
                      </a:r>
                      <a:r>
                        <a:rPr lang="nb-NO" sz="1000" baseline="0" dirty="0"/>
                        <a:t> </a:t>
                      </a:r>
                      <a:r>
                        <a:rPr lang="nb-NO" sz="1000" baseline="0" dirty="0" err="1"/>
                        <a:t>Sharepoint</a:t>
                      </a:r>
                      <a:r>
                        <a:rPr lang="nb-NO" sz="1000" baseline="0"/>
                        <a:t>.</a:t>
                      </a:r>
                      <a:endParaRPr lang="nb-NO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758750"/>
                  </a:ext>
                </a:extLst>
              </a:tr>
              <a:tr h="1648023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Portalen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Ansatte benytter meldingsverktøyet i portalen til å publisere fellesbeskjeder til de ulike brukergruppene. Det opprettes en egen infoside i portalen for ansatte som holdes oppdatert med alle relevante maler og skjemaer.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Brukerundersøkelse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75% av Elevene, 60%</a:t>
                      </a:r>
                      <a:r>
                        <a:rPr lang="nb-NO" sz="1000" baseline="0" dirty="0"/>
                        <a:t> av </a:t>
                      </a:r>
                      <a:r>
                        <a:rPr lang="nb-NO" sz="1000" dirty="0"/>
                        <a:t>foresatte og 85% av de ansatte sier</a:t>
                      </a:r>
                      <a:r>
                        <a:rPr lang="nb-NO" sz="1000" baseline="0" dirty="0"/>
                        <a:t> de </a:t>
                      </a:r>
                      <a:r>
                        <a:rPr lang="nb-NO" sz="1000" dirty="0"/>
                        <a:t>finner oversikt over alle praktiske beskjeder i meldingsverktøyet i portalen.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80% av de ansatte sier de finner relevante maler og skjemaer på en infoside for ansatte.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85% av Elevene, 80%</a:t>
                      </a:r>
                      <a:r>
                        <a:rPr lang="nb-NO" sz="1000" baseline="0" dirty="0"/>
                        <a:t> av </a:t>
                      </a:r>
                      <a:r>
                        <a:rPr lang="nb-NO" sz="1000" dirty="0"/>
                        <a:t>foresatte og 95% av de ansatte sier</a:t>
                      </a:r>
                      <a:r>
                        <a:rPr lang="nb-NO" sz="1000" baseline="0" dirty="0"/>
                        <a:t> de </a:t>
                      </a:r>
                      <a:r>
                        <a:rPr lang="nb-NO" sz="1000" dirty="0"/>
                        <a:t>finner oversikt over alle praktiske beskjeder i meldingsverktøyet i portalen.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95% av de ansatte sier de finner relevante maler og skjemaer på en infoside for ansatte.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1580375"/>
                  </a:ext>
                </a:extLst>
              </a:tr>
              <a:tr h="2259836"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0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SkoleSMS</a:t>
                      </a:r>
                    </a:p>
                    <a:p>
                      <a:pPr marL="0" indent="0" algn="l" defTabSz="914400" rtl="0" eaLnBrk="1" latinLnBrk="0" hangingPunct="1">
                        <a:buFont typeface="Arial" panose="020B0604020202020204" pitchFamily="34" charset="0"/>
                        <a:buNone/>
                      </a:pPr>
                      <a:r>
                        <a:rPr lang="nb-NO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Skolen har utarbeidet rutiner for bruk av Skole SMS til haste- og beredskapsmeldinger og for fraværsoppfølging.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Antall SMS til elever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dirty="0"/>
                        <a:t>Antall SMS til</a:t>
                      </a:r>
                      <a:r>
                        <a:rPr lang="nb-NO" sz="1000" baseline="0" dirty="0"/>
                        <a:t> ansatte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baseline="0" dirty="0"/>
                        <a:t>Antall SMS til foresatte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000" baseline="0" dirty="0"/>
                        <a:t>Antall SMS fra foresatte</a:t>
                      </a:r>
                      <a:endParaRPr lang="nb-NO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Elever, foresatte og ansatte mottar haste- og beredskapsmeldinger via SMS.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Foresatte motter SMS i forbindelse med foreldremøter og fraværsoppfølging.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Foresatte sender SMS ved 50% av alt fravær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000" dirty="0"/>
                        <a:t>Alt fravær varsles elektronisk i VFS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891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971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 </a:t>
            </a:r>
            <a:br>
              <a:rPr lang="nb-NO" sz="1800" dirty="0"/>
            </a:br>
            <a:r>
              <a:rPr lang="nb-NO" dirty="0"/>
              <a:t>Lærer – elev</a:t>
            </a:r>
            <a:r>
              <a:rPr lang="nb-NO" sz="3600" dirty="0"/>
              <a:t/>
            </a:r>
            <a:br>
              <a:rPr lang="nb-NO" sz="3600" dirty="0"/>
            </a:br>
            <a:endParaRPr lang="nb-NO" sz="3600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Timeplan</a:t>
            </a:r>
          </a:p>
          <a:p>
            <a:pPr lvl="1"/>
            <a:r>
              <a:rPr lang="nb-NO" sz="2500" dirty="0"/>
              <a:t>Faglærer registrerer og oppdaterer timer for sine fag i </a:t>
            </a:r>
            <a:r>
              <a:rPr lang="nb-NO" sz="2500" dirty="0" smtClean="0"/>
              <a:t>ITS Learning, </a:t>
            </a:r>
            <a:r>
              <a:rPr lang="nb-NO" sz="2500" dirty="0"/>
              <a:t>slik at elevens timeplan blir tilgjengelig for elev og foresatte.</a:t>
            </a:r>
          </a:p>
          <a:p>
            <a:r>
              <a:rPr lang="nb-NO" dirty="0"/>
              <a:t>Lekser, oppgaver, aktiviteter, ressurser og lignende</a:t>
            </a:r>
          </a:p>
          <a:p>
            <a:pPr lvl="1"/>
            <a:r>
              <a:rPr lang="nb-NO" sz="2500" dirty="0"/>
              <a:t>Faglærer oppretter undervisningsplaner med aktiviteter og ressurser i </a:t>
            </a:r>
            <a:r>
              <a:rPr lang="nb-NO" sz="2500" dirty="0" smtClean="0"/>
              <a:t>ITS Learning, </a:t>
            </a:r>
            <a:r>
              <a:rPr lang="nb-NO" sz="2500" dirty="0"/>
              <a:t>slik at det blir tilgjengelig for elev og foresatte. Lekser gis som aktiviteter. Fagressurser legges også ut på OneNote </a:t>
            </a:r>
            <a:r>
              <a:rPr lang="nb-NO" sz="2500" dirty="0" err="1"/>
              <a:t>Classnotebook</a:t>
            </a:r>
            <a:r>
              <a:rPr lang="nb-NO" sz="2500" dirty="0"/>
              <a:t> for aktuelle fag. </a:t>
            </a:r>
          </a:p>
        </p:txBody>
      </p:sp>
    </p:spTree>
    <p:extLst>
      <p:ext uri="{BB962C8B-B14F-4D97-AF65-F5344CB8AC3E}">
        <p14:creationId xmlns:p14="http://schemas.microsoft.com/office/powerpoint/2010/main" val="112106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 </a:t>
            </a:r>
            <a:br>
              <a:rPr lang="nb-NO" sz="1800" dirty="0"/>
            </a:br>
            <a:r>
              <a:rPr lang="nb-NO" dirty="0"/>
              <a:t>Lærer – elev</a:t>
            </a:r>
            <a:r>
              <a:rPr lang="nb-NO" sz="3600" dirty="0"/>
              <a:t/>
            </a:r>
            <a:br>
              <a:rPr lang="nb-NO" sz="3600" dirty="0"/>
            </a:br>
            <a:endParaRPr lang="nb-NO" sz="3600" dirty="0"/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nb-NO" dirty="0"/>
              <a:t>Vurdering og oppfølging </a:t>
            </a:r>
          </a:p>
          <a:p>
            <a:pPr lvl="1"/>
            <a:r>
              <a:rPr lang="nb-NO" sz="2400" dirty="0"/>
              <a:t>Faglærer registrerer sentrale vurderinger og tilbakemeldinger for terminen i vurderingsoversikten i </a:t>
            </a:r>
            <a:r>
              <a:rPr lang="nb-NO" sz="2400" dirty="0" smtClean="0"/>
              <a:t>ITS Learning, </a:t>
            </a:r>
            <a:r>
              <a:rPr lang="nb-NO" sz="2400" dirty="0"/>
              <a:t>slik at det blir tilgjengelig for elev og foresatt.</a:t>
            </a:r>
          </a:p>
          <a:p>
            <a:pPr lvl="1"/>
            <a:r>
              <a:rPr lang="nb-NO" sz="2400" dirty="0"/>
              <a:t>Fag- og kontaktlærere registrerer anmerkninger for orden og atferd i </a:t>
            </a:r>
            <a:r>
              <a:rPr lang="nb-NO" sz="2400" dirty="0" smtClean="0"/>
              <a:t>ITS Learning, </a:t>
            </a:r>
            <a:r>
              <a:rPr lang="nb-NO" sz="2400" dirty="0"/>
              <a:t>slik at det blir tilgjengelig for elev og foresatt</a:t>
            </a:r>
          </a:p>
          <a:p>
            <a:pPr lvl="1"/>
            <a:r>
              <a:rPr lang="nb-NO" sz="2400" dirty="0"/>
              <a:t>Fag- og kontaktlærere registrerer halvårs- og sluttvurdering for fag, orden og atferd i </a:t>
            </a:r>
            <a:r>
              <a:rPr lang="nb-NO" sz="2400" dirty="0" smtClean="0"/>
              <a:t>ITS Learning, </a:t>
            </a:r>
            <a:r>
              <a:rPr lang="nb-NO" sz="2400" dirty="0"/>
              <a:t>slik at det blir tilgjengelig for elev og foresatt</a:t>
            </a:r>
          </a:p>
          <a:p>
            <a:r>
              <a:rPr lang="nb-NO" dirty="0"/>
              <a:t>Fagressurser og fagstoff</a:t>
            </a:r>
          </a:p>
          <a:p>
            <a:pPr lvl="1"/>
            <a:r>
              <a:rPr lang="en-US" dirty="0" err="1"/>
              <a:t>Fagressurser</a:t>
            </a:r>
            <a:r>
              <a:rPr lang="en-US" dirty="0"/>
              <a:t> </a:t>
            </a:r>
            <a:r>
              <a:rPr lang="en-US" dirty="0" err="1"/>
              <a:t>legges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av</a:t>
            </a:r>
            <a:r>
              <a:rPr lang="en-US" dirty="0"/>
              <a:t> </a:t>
            </a:r>
            <a:r>
              <a:rPr lang="en-US" dirty="0" err="1"/>
              <a:t>faglærer</a:t>
            </a:r>
            <a:r>
              <a:rPr lang="en-US" dirty="0"/>
              <a:t> p</a:t>
            </a:r>
            <a:r>
              <a:rPr lang="nb-NO" dirty="0"/>
              <a:t>å </a:t>
            </a:r>
            <a:r>
              <a:rPr lang="nb-NO" dirty="0" smtClean="0"/>
              <a:t>ITS Learnings </a:t>
            </a:r>
            <a:r>
              <a:rPr lang="nb-NO" dirty="0"/>
              <a:t>fagsider under «ressurser», eventuelt også på </a:t>
            </a:r>
            <a:r>
              <a:rPr lang="nb-NO" dirty="0" err="1"/>
              <a:t>Onenote</a:t>
            </a:r>
            <a:r>
              <a:rPr lang="nb-NO" dirty="0"/>
              <a:t> Class Notebook der dette er </a:t>
            </a:r>
            <a:r>
              <a:rPr lang="nb-NO" dirty="0" smtClean="0"/>
              <a:t>hensiktsmessig. </a:t>
            </a:r>
            <a:endParaRPr lang="nb-NO" dirty="0"/>
          </a:p>
          <a:p>
            <a:pPr lvl="1"/>
            <a:endParaRPr lang="nb-NO" sz="2500" dirty="0"/>
          </a:p>
          <a:p>
            <a:r>
              <a:rPr lang="nb-NO" dirty="0"/>
              <a:t>Praktiske fellesbeskjeder</a:t>
            </a:r>
          </a:p>
          <a:p>
            <a:pPr lvl="1"/>
            <a:r>
              <a:rPr lang="nb-NO" dirty="0"/>
              <a:t>Fellesbeskjeder gis av faglærere via meldingsfunksjonen i Portalen. </a:t>
            </a:r>
          </a:p>
          <a:p>
            <a:pPr lvl="1"/>
            <a:r>
              <a:rPr lang="nb-NO" dirty="0"/>
              <a:t>Hastemeldinger kan sendes som </a:t>
            </a:r>
            <a:r>
              <a:rPr lang="nb-NO" dirty="0" err="1"/>
              <a:t>SkoleSMS</a:t>
            </a:r>
            <a:r>
              <a:rPr lang="nb-NO" dirty="0"/>
              <a:t> (8.-10.)</a:t>
            </a:r>
          </a:p>
          <a:p>
            <a:pPr lvl="1"/>
            <a:endParaRPr lang="nb-NO" dirty="0"/>
          </a:p>
          <a:p>
            <a:r>
              <a:rPr lang="nb-NO" dirty="0"/>
              <a:t>Fraværsregistrering</a:t>
            </a:r>
          </a:p>
          <a:p>
            <a:pPr lvl="1"/>
            <a:r>
              <a:rPr lang="nb-NO" sz="2600" dirty="0"/>
              <a:t>Fravær registreres av faglærere og følges opp av kontaktlærer i Fronters fraværsregistrering. </a:t>
            </a:r>
          </a:p>
        </p:txBody>
      </p:sp>
    </p:spTree>
    <p:extLst>
      <p:ext uri="{BB962C8B-B14F-4D97-AF65-F5344CB8AC3E}">
        <p14:creationId xmlns:p14="http://schemas.microsoft.com/office/powerpoint/2010/main" val="563845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Lærer – lærer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nb-NO" sz="2000" dirty="0"/>
              <a:t>Faglig samarbeid og deling av dokumenter</a:t>
            </a:r>
          </a:p>
          <a:p>
            <a:pPr>
              <a:lnSpc>
                <a:spcPct val="80000"/>
              </a:lnSpc>
            </a:pPr>
            <a:r>
              <a:rPr lang="nb-NO" sz="2000" dirty="0"/>
              <a:t>U</a:t>
            </a:r>
            <a:r>
              <a:rPr lang="nb-NO" sz="2000" dirty="0" smtClean="0"/>
              <a:t>. trinnet</a:t>
            </a:r>
            <a:r>
              <a:rPr lang="nb-NO" sz="2000" dirty="0"/>
              <a:t>: 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nb-NO" sz="2000" i="1" dirty="0" smtClean="0"/>
              <a:t>Fagteam</a:t>
            </a:r>
            <a:br>
              <a:rPr lang="nb-NO" sz="2000" i="1" dirty="0" smtClean="0"/>
            </a:br>
            <a:r>
              <a:rPr lang="nb-NO" sz="1600" dirty="0" smtClean="0"/>
              <a:t>Samarbeid </a:t>
            </a:r>
            <a:r>
              <a:rPr lang="nb-NO" sz="1600" dirty="0"/>
              <a:t>på team og deling av dokumenter skjer fagsidene på ITS, kommunikasjon via epost og deling på </a:t>
            </a:r>
            <a:r>
              <a:rPr lang="nb-NO" sz="1600" dirty="0" err="1"/>
              <a:t>OneDrive</a:t>
            </a:r>
            <a:r>
              <a:rPr lang="nb-NO" sz="1600" dirty="0"/>
              <a:t>. </a:t>
            </a:r>
          </a:p>
          <a:p>
            <a:pPr marL="457200" lvl="1" indent="0">
              <a:lnSpc>
                <a:spcPct val="80000"/>
              </a:lnSpc>
              <a:buNone/>
            </a:pPr>
            <a:r>
              <a:rPr lang="nb-NO" sz="2000" i="1" dirty="0" smtClean="0"/>
              <a:t>Trinn</a:t>
            </a:r>
            <a:r>
              <a:rPr lang="nb-NO" sz="2000" dirty="0" smtClean="0"/>
              <a:t/>
            </a:r>
            <a:br>
              <a:rPr lang="nb-NO" sz="2000" dirty="0" smtClean="0"/>
            </a:br>
            <a:r>
              <a:rPr lang="nb-NO" sz="1600" dirty="0" smtClean="0"/>
              <a:t>Involverte </a:t>
            </a:r>
            <a:r>
              <a:rPr lang="nb-NO" sz="1600" dirty="0"/>
              <a:t>lærere på trinnet samarbeider via Gruppe-funksjonen i Office365 og epost.  </a:t>
            </a:r>
          </a:p>
          <a:p>
            <a:pPr lvl="2">
              <a:lnSpc>
                <a:spcPct val="80000"/>
              </a:lnSpc>
            </a:pPr>
            <a:endParaRPr lang="nb-NO" sz="1600" dirty="0"/>
          </a:p>
          <a:p>
            <a:pPr>
              <a:lnSpc>
                <a:spcPct val="80000"/>
              </a:lnSpc>
            </a:pPr>
            <a:r>
              <a:rPr lang="nb-NO" sz="2000" dirty="0"/>
              <a:t>Småtrinnet og mellomtrinnet: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nb-NO" sz="2000" dirty="0" smtClean="0"/>
              <a:t>	</a:t>
            </a:r>
            <a:r>
              <a:rPr lang="nb-NO" sz="1600" dirty="0" smtClean="0"/>
              <a:t>Trinn </a:t>
            </a:r>
            <a:r>
              <a:rPr lang="nb-NO" sz="1600" dirty="0"/>
              <a:t>og team samarbeid foregår via mail, </a:t>
            </a:r>
            <a:r>
              <a:rPr lang="nb-NO" sz="1600" dirty="0" smtClean="0"/>
              <a:t>ITS Learning </a:t>
            </a:r>
            <a:r>
              <a:rPr lang="nb-NO" sz="1600" dirty="0"/>
              <a:t>og deling på </a:t>
            </a:r>
            <a:r>
              <a:rPr lang="nb-NO" sz="1600" dirty="0" err="1"/>
              <a:t>OneDrive</a:t>
            </a:r>
            <a:r>
              <a:rPr lang="nb-NO" sz="1600" dirty="0"/>
              <a:t>. </a:t>
            </a:r>
          </a:p>
          <a:p>
            <a:pPr>
              <a:lnSpc>
                <a:spcPct val="80000"/>
              </a:lnSpc>
            </a:pPr>
            <a:endParaRPr lang="nb-NO" sz="1600" dirty="0"/>
          </a:p>
          <a:p>
            <a:pPr>
              <a:lnSpc>
                <a:spcPct val="80000"/>
              </a:lnSpc>
            </a:pPr>
            <a:r>
              <a:rPr lang="nb-NO" sz="2000" dirty="0"/>
              <a:t>Booking av møter og </a:t>
            </a:r>
            <a:r>
              <a:rPr lang="nb-NO" sz="2000" dirty="0" smtClean="0"/>
              <a:t>ressurser</a:t>
            </a:r>
            <a:br>
              <a:rPr lang="nb-NO" sz="2000" dirty="0" smtClean="0"/>
            </a:br>
            <a:r>
              <a:rPr lang="nb-NO" sz="2000" dirty="0" smtClean="0"/>
              <a:t>	</a:t>
            </a:r>
            <a:r>
              <a:rPr lang="nb-NO" sz="1600" dirty="0" smtClean="0"/>
              <a:t>Møteinnkalling </a:t>
            </a:r>
            <a:r>
              <a:rPr lang="nb-NO" sz="1600" dirty="0"/>
              <a:t>skjer via Outlook. Booking av rom og ressurser via Sagene Datas ressursbooking. </a:t>
            </a:r>
          </a:p>
          <a:p>
            <a:pPr marL="0" indent="0">
              <a:lnSpc>
                <a:spcPct val="80000"/>
              </a:lnSpc>
              <a:buNone/>
            </a:pPr>
            <a:endParaRPr lang="nb-NO" sz="2000" dirty="0"/>
          </a:p>
        </p:txBody>
      </p:sp>
    </p:spTree>
    <p:extLst>
      <p:ext uri="{BB962C8B-B14F-4D97-AF65-F5344CB8AC3E}">
        <p14:creationId xmlns:p14="http://schemas.microsoft.com/office/powerpoint/2010/main" val="2447239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Ledelse – ansatt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000" dirty="0"/>
              <a:t>Praktiske fellesbeskjeder</a:t>
            </a:r>
          </a:p>
          <a:p>
            <a:pPr lvl="1">
              <a:lnSpc>
                <a:spcPct val="90000"/>
              </a:lnSpc>
            </a:pPr>
            <a:r>
              <a:rPr lang="nb-NO" sz="1600" dirty="0"/>
              <a:t>Fellesbeskjed via </a:t>
            </a:r>
            <a:r>
              <a:rPr lang="nb-NO" sz="1600" dirty="0" smtClean="0"/>
              <a:t>meldingsfunksjonen i Portalen.  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/>
              <a:t>Beredskapsmeldinger</a:t>
            </a:r>
          </a:p>
          <a:p>
            <a:pPr lvl="1"/>
            <a:r>
              <a:rPr lang="nb-NO" sz="1600" dirty="0"/>
              <a:t>Hastemeldinger sendes som </a:t>
            </a:r>
            <a:r>
              <a:rPr lang="nb-NO" sz="1600" dirty="0" err="1"/>
              <a:t>SkoleSMS</a:t>
            </a:r>
            <a:endParaRPr lang="nb-NO" sz="1600" dirty="0"/>
          </a:p>
          <a:p>
            <a:pPr>
              <a:lnSpc>
                <a:spcPct val="90000"/>
              </a:lnSpc>
            </a:pPr>
            <a:r>
              <a:rPr lang="nb-NO" sz="2000" dirty="0"/>
              <a:t>Møtereferater</a:t>
            </a:r>
          </a:p>
          <a:p>
            <a:pPr lvl="1">
              <a:lnSpc>
                <a:spcPct val="90000"/>
              </a:lnSpc>
            </a:pPr>
            <a:r>
              <a:rPr lang="nb-NO" sz="1600" dirty="0"/>
              <a:t>Møtereferater legges ut i </a:t>
            </a:r>
            <a:r>
              <a:rPr lang="nb-NO" sz="1600" dirty="0" smtClean="0"/>
              <a:t>SharePoint-mappe</a:t>
            </a:r>
            <a:r>
              <a:rPr lang="nb-NO" sz="1600" dirty="0"/>
              <a:t>. </a:t>
            </a:r>
          </a:p>
          <a:p>
            <a:pPr>
              <a:lnSpc>
                <a:spcPct val="90000"/>
              </a:lnSpc>
            </a:pPr>
            <a:r>
              <a:rPr lang="nb-NO" sz="2000" dirty="0"/>
              <a:t>Maler, skjemaer, </a:t>
            </a:r>
            <a:r>
              <a:rPr lang="nb-NO" sz="2000" dirty="0" err="1"/>
              <a:t>årshjul</a:t>
            </a:r>
            <a:r>
              <a:rPr lang="nb-NO" sz="2000" dirty="0"/>
              <a:t> og lignende</a:t>
            </a:r>
          </a:p>
          <a:p>
            <a:pPr lvl="1">
              <a:lnSpc>
                <a:spcPct val="90000"/>
              </a:lnSpc>
            </a:pPr>
            <a:r>
              <a:rPr lang="nb-NO" sz="1600" dirty="0"/>
              <a:t>Dokumenter legges ut i </a:t>
            </a:r>
            <a:r>
              <a:rPr lang="nb-NO" sz="1600" dirty="0" smtClean="0"/>
              <a:t>SharePoint-mappe </a:t>
            </a:r>
            <a:r>
              <a:rPr lang="nb-NO" sz="1600" dirty="0"/>
              <a:t>via </a:t>
            </a:r>
            <a:r>
              <a:rPr lang="nb-NO" sz="1600" dirty="0" smtClean="0"/>
              <a:t>SharePoint-oppstartside</a:t>
            </a:r>
            <a:r>
              <a:rPr lang="nb-NO" sz="1600" dirty="0"/>
              <a:t>. </a:t>
            </a:r>
            <a:endParaRPr lang="nb-NO" sz="1600" dirty="0" smtClean="0"/>
          </a:p>
          <a:p>
            <a:pPr lvl="1"/>
            <a:r>
              <a:rPr lang="nb-NO" sz="1600" dirty="0" smtClean="0"/>
              <a:t>Kalenderfunksjonen </a:t>
            </a:r>
            <a:r>
              <a:rPr lang="nb-NO" sz="1600" dirty="0"/>
              <a:t>i </a:t>
            </a:r>
            <a:r>
              <a:rPr lang="nb-NO" sz="1600" dirty="0" smtClean="0"/>
              <a:t>SharePoint brukes som skolens </a:t>
            </a:r>
            <a:r>
              <a:rPr lang="nb-NO" sz="1600" dirty="0" err="1" smtClean="0"/>
              <a:t>årshjul</a:t>
            </a:r>
            <a:r>
              <a:rPr lang="nb-NO" sz="1600" dirty="0" smtClean="0"/>
              <a:t>. </a:t>
            </a:r>
            <a:endParaRPr lang="nb-NO" sz="1600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919297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br>
              <a:rPr lang="nb-NO" sz="1800" dirty="0"/>
            </a:br>
            <a:r>
              <a:rPr lang="nb-NO" dirty="0"/>
              <a:t>Ledelse – elev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nb-NO" sz="2000" dirty="0"/>
              <a:t>Praktiske fellesbeskjeder</a:t>
            </a:r>
          </a:p>
          <a:p>
            <a:pPr lvl="1">
              <a:lnSpc>
                <a:spcPct val="90000"/>
              </a:lnSpc>
            </a:pPr>
            <a:r>
              <a:rPr lang="nb-NO" sz="1600" dirty="0"/>
              <a:t>Beskjeder sendes til elevene via meldingsfunksjonen i Portalen</a:t>
            </a:r>
          </a:p>
          <a:p>
            <a:pPr lvl="1"/>
            <a:r>
              <a:rPr lang="nb-NO" sz="1600" dirty="0"/>
              <a:t>Hastemeldinger kan sendes som </a:t>
            </a:r>
            <a:r>
              <a:rPr lang="nb-NO" sz="1600" dirty="0" err="1"/>
              <a:t>SkoleSMS</a:t>
            </a:r>
            <a:r>
              <a:rPr lang="nb-NO" sz="1600" dirty="0"/>
              <a:t> (8.-10.)</a:t>
            </a:r>
          </a:p>
          <a:p>
            <a:pPr>
              <a:lnSpc>
                <a:spcPct val="90000"/>
              </a:lnSpc>
            </a:pPr>
            <a:r>
              <a:rPr lang="nb-NO" sz="2000" dirty="0"/>
              <a:t>Beredskapsmeldinger</a:t>
            </a:r>
          </a:p>
          <a:p>
            <a:pPr lvl="1"/>
            <a:r>
              <a:rPr lang="nb-NO" sz="1600" dirty="0"/>
              <a:t>Hastemeldinger sendes som </a:t>
            </a:r>
            <a:r>
              <a:rPr lang="nb-NO" sz="1600" dirty="0" err="1"/>
              <a:t>SkoleSMS</a:t>
            </a:r>
            <a:r>
              <a:rPr lang="nb-NO" sz="1600" dirty="0"/>
              <a:t>.</a:t>
            </a:r>
          </a:p>
          <a:p>
            <a:pPr>
              <a:lnSpc>
                <a:spcPct val="90000"/>
              </a:lnSpc>
            </a:pPr>
            <a:r>
              <a:rPr lang="nb-NO" sz="2000" dirty="0"/>
              <a:t>Reglement, </a:t>
            </a:r>
            <a:r>
              <a:rPr lang="nb-NO" sz="2000" dirty="0" err="1"/>
              <a:t>årshjul</a:t>
            </a:r>
            <a:r>
              <a:rPr lang="nb-NO" sz="2000" dirty="0"/>
              <a:t>, skjemaer og lignende</a:t>
            </a:r>
          </a:p>
          <a:p>
            <a:pPr lvl="1">
              <a:lnSpc>
                <a:spcPct val="90000"/>
              </a:lnSpc>
            </a:pPr>
            <a:r>
              <a:rPr lang="nb-NO" sz="1600" dirty="0"/>
              <a:t>Reglement, </a:t>
            </a:r>
            <a:r>
              <a:rPr lang="nb-NO" sz="1600" dirty="0" err="1"/>
              <a:t>årshjul</a:t>
            </a:r>
            <a:r>
              <a:rPr lang="nb-NO" sz="1600" dirty="0"/>
              <a:t>, planer og annet legges på skolens nettsider.  </a:t>
            </a:r>
          </a:p>
        </p:txBody>
      </p:sp>
    </p:spTree>
    <p:extLst>
      <p:ext uri="{BB962C8B-B14F-4D97-AF65-F5344CB8AC3E}">
        <p14:creationId xmlns:p14="http://schemas.microsoft.com/office/powerpoint/2010/main" val="22084278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nb-NO" sz="1800" dirty="0"/>
              <a:t>Informasjon, kommunikasjon og samhandling:</a:t>
            </a:r>
            <a:br>
              <a:rPr lang="nb-NO" sz="1800" dirty="0"/>
            </a:br>
            <a:r>
              <a:rPr lang="nb-NO" dirty="0"/>
              <a:t>Skole – hjem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sz="2000" dirty="0"/>
              <a:t>Praktiske fellesbeskjeder</a:t>
            </a:r>
          </a:p>
          <a:p>
            <a:pPr lvl="1"/>
            <a:r>
              <a:rPr lang="nb-NO" sz="1600" dirty="0"/>
              <a:t>Alle fellesbeskjeder til foresatte fra lærere og ledelse sendes som meldinger i Portalen, slik at foresatte får en samlet oversikt i Portalen og kan velge å få videresendt til egen </a:t>
            </a:r>
            <a:r>
              <a:rPr lang="nb-NO" sz="1600" dirty="0" smtClean="0"/>
              <a:t>e-post.</a:t>
            </a:r>
            <a:endParaRPr lang="nb-NO" sz="1600" dirty="0"/>
          </a:p>
          <a:p>
            <a:r>
              <a:rPr lang="nb-NO" sz="2000" dirty="0"/>
              <a:t>Beredskapsmeldinger</a:t>
            </a:r>
          </a:p>
          <a:p>
            <a:pPr lvl="1"/>
            <a:r>
              <a:rPr lang="nb-NO" sz="1600" dirty="0"/>
              <a:t>Hastemeldinger kan sendes som </a:t>
            </a:r>
            <a:r>
              <a:rPr lang="nb-NO" sz="1600" dirty="0" err="1"/>
              <a:t>s</a:t>
            </a:r>
            <a:r>
              <a:rPr lang="nb-NO" sz="1600" dirty="0" err="1" smtClean="0"/>
              <a:t>koleSMS</a:t>
            </a:r>
            <a:endParaRPr lang="nb-NO" sz="1600" dirty="0"/>
          </a:p>
          <a:p>
            <a:r>
              <a:rPr lang="nb-NO" sz="2000" dirty="0"/>
              <a:t>Møtereferater</a:t>
            </a:r>
          </a:p>
          <a:p>
            <a:pPr lvl="1"/>
            <a:r>
              <a:rPr lang="nb-NO" sz="1600" dirty="0"/>
              <a:t>R</a:t>
            </a:r>
            <a:r>
              <a:rPr lang="nb-NO" sz="1600" dirty="0" smtClean="0"/>
              <a:t>eferater </a:t>
            </a:r>
            <a:r>
              <a:rPr lang="nb-NO" sz="1600" dirty="0"/>
              <a:t>og innkalling </a:t>
            </a:r>
            <a:r>
              <a:rPr lang="nb-NO" sz="1600" dirty="0" smtClean="0"/>
              <a:t>til skolens driftsstyre legges </a:t>
            </a:r>
            <a:r>
              <a:rPr lang="nb-NO" sz="1600" dirty="0"/>
              <a:t>på nettsider.  </a:t>
            </a:r>
          </a:p>
          <a:p>
            <a:pPr lvl="1"/>
            <a:r>
              <a:rPr lang="nb-NO" sz="1600" dirty="0"/>
              <a:t>Individuelle møtereferater sendes som post. </a:t>
            </a:r>
          </a:p>
          <a:p>
            <a:r>
              <a:rPr lang="nb-NO" sz="2000" dirty="0"/>
              <a:t>Fraværsoppfølging </a:t>
            </a:r>
          </a:p>
          <a:p>
            <a:pPr lvl="1"/>
            <a:r>
              <a:rPr lang="nb-NO" sz="1600" dirty="0" smtClean="0"/>
              <a:t>Foresatte melder elevfravær via </a:t>
            </a:r>
            <a:r>
              <a:rPr lang="nb-NO" sz="1600" dirty="0" err="1" smtClean="0"/>
              <a:t>skoleSMS</a:t>
            </a:r>
            <a:r>
              <a:rPr lang="nb-NO" sz="1600" dirty="0" smtClean="0"/>
              <a:t>. </a:t>
            </a:r>
          </a:p>
          <a:p>
            <a:pPr lvl="1"/>
            <a:r>
              <a:rPr lang="nb-NO" sz="1600" dirty="0" smtClean="0"/>
              <a:t>Fravær følges </a:t>
            </a:r>
            <a:r>
              <a:rPr lang="nb-NO" sz="1600" dirty="0"/>
              <a:t>opp via Fronters fraværsregistrering. </a:t>
            </a:r>
          </a:p>
          <a:p>
            <a:pPr lvl="1"/>
            <a:r>
              <a:rPr lang="nb-NO" sz="1600" dirty="0"/>
              <a:t>Ved uanmeldt fravær skal elevens foresatte få tilsendt en </a:t>
            </a:r>
            <a:r>
              <a:rPr lang="nb-NO" sz="1600" dirty="0" err="1"/>
              <a:t>skoleSMS</a:t>
            </a:r>
            <a:r>
              <a:rPr lang="nb-NO" sz="1600" dirty="0"/>
              <a:t> innen storefri.</a:t>
            </a:r>
          </a:p>
          <a:p>
            <a:r>
              <a:rPr lang="nb-NO" sz="2000" dirty="0"/>
              <a:t>Reglement, </a:t>
            </a:r>
            <a:r>
              <a:rPr lang="nb-NO" sz="2000" dirty="0" err="1"/>
              <a:t>årshjul</a:t>
            </a:r>
            <a:r>
              <a:rPr lang="nb-NO" sz="2000" dirty="0"/>
              <a:t>, skjemaer og lignende</a:t>
            </a:r>
          </a:p>
          <a:p>
            <a:pPr lvl="1"/>
            <a:r>
              <a:rPr lang="nb-NO" sz="1600" dirty="0"/>
              <a:t>Skolens ordens- og permisjonsreglement samt søknadsskjemaer som er relevante for elevene, skal ligge tilgjengelig på skolens nettside under menypunktet </a:t>
            </a:r>
            <a:r>
              <a:rPr lang="nb-NO" sz="1600" i="1" dirty="0"/>
              <a:t>For elever</a:t>
            </a:r>
          </a:p>
          <a:p>
            <a:pPr lvl="1"/>
            <a:r>
              <a:rPr lang="nb-NO" sz="1600" dirty="0"/>
              <a:t>Fagplaner og annet faglig relevant legges på </a:t>
            </a:r>
            <a:r>
              <a:rPr lang="nb-NO" sz="1600" dirty="0" smtClean="0"/>
              <a:t>ITS Learning </a:t>
            </a:r>
            <a:r>
              <a:rPr lang="nb-NO" sz="1600" dirty="0"/>
              <a:t>under fagressurser. </a:t>
            </a:r>
          </a:p>
          <a:p>
            <a:pPr lvl="1"/>
            <a:endParaRPr lang="nb-NO" sz="1600" dirty="0"/>
          </a:p>
        </p:txBody>
      </p:sp>
    </p:spTree>
    <p:extLst>
      <p:ext uri="{BB962C8B-B14F-4D97-AF65-F5344CB8AC3E}">
        <p14:creationId xmlns:p14="http://schemas.microsoft.com/office/powerpoint/2010/main" val="41903378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23392" y="269282"/>
            <a:ext cx="11041227" cy="1080120"/>
          </a:xfrm>
        </p:spPr>
        <p:txBody>
          <a:bodyPr/>
          <a:lstStyle/>
          <a:p>
            <a:pPr algn="l"/>
            <a:r>
              <a:rPr lang="nb-NO" sz="3200" dirty="0"/>
              <a:t>Oversikt over skolens bruk av plattformen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11964813"/>
              </p:ext>
            </p:extLst>
          </p:nvPr>
        </p:nvGraphicFramePr>
        <p:xfrm>
          <a:off x="1605838" y="1439235"/>
          <a:ext cx="8496944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81500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991544" y="438964"/>
            <a:ext cx="8280920" cy="864096"/>
          </a:xfrm>
        </p:spPr>
        <p:txBody>
          <a:bodyPr/>
          <a:lstStyle/>
          <a:p>
            <a:pPr algn="l"/>
            <a:r>
              <a:rPr lang="nb-NO" sz="3600" dirty="0"/>
              <a:t>Krav til minimumskompetanse for ansatte 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/>
          </p:nvPr>
        </p:nvGraphicFramePr>
        <p:xfrm>
          <a:off x="1992314" y="1717346"/>
          <a:ext cx="8280399" cy="37998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01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601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itslearning</a:t>
                      </a:r>
                      <a:r>
                        <a:rPr lang="nb-NO" b="0" baseline="0" dirty="0"/>
                        <a:t> </a:t>
                      </a:r>
                      <a:endParaRPr lang="nb-N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Portalen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Office</a:t>
                      </a:r>
                      <a:r>
                        <a:rPr lang="nb-NO" b="0" baseline="0" dirty="0"/>
                        <a:t> 365</a:t>
                      </a:r>
                      <a:endParaRPr lang="nb-NO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12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b-N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Plassholder for innhold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0838888"/>
              </p:ext>
            </p:extLst>
          </p:nvPr>
        </p:nvGraphicFramePr>
        <p:xfrm>
          <a:off x="1992313" y="1717346"/>
          <a:ext cx="8280400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0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/>
                        <a:t>itslearning</a:t>
                      </a:r>
                      <a:r>
                        <a:rPr lang="nb-NO" b="0" baseline="0" dirty="0"/>
                        <a:t> </a:t>
                      </a:r>
                      <a:endParaRPr lang="nb-N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b-NO" b="0" dirty="0"/>
                        <a:t>Office</a:t>
                      </a:r>
                      <a:r>
                        <a:rPr lang="nb-NO" b="0" baseline="0" dirty="0"/>
                        <a:t> 365</a:t>
                      </a:r>
                      <a:endParaRPr lang="nb-NO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Portalen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b-NO" b="0" dirty="0"/>
                        <a:t>SkoleSMS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12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/>
                        <a:t>Kunne lage periodeplan</a:t>
                      </a:r>
                      <a:r>
                        <a:rPr lang="nb-NO" sz="1200" baseline="0" dirty="0"/>
                        <a:t> med tekst og beskrivelser.</a:t>
                      </a:r>
                      <a:endParaRPr lang="nb-NO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/>
                        <a:t>Opprette og importere mål</a:t>
                      </a:r>
                      <a:r>
                        <a:rPr lang="nb-NO" sz="1200" baseline="0" dirty="0"/>
                        <a:t> for fag.</a:t>
                      </a:r>
                      <a:endParaRPr lang="nb-NO" sz="1200" dirty="0"/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dirty="0"/>
                        <a:t>Legge</a:t>
                      </a:r>
                      <a:r>
                        <a:rPr lang="nb-NO" sz="1200" baseline="0" dirty="0"/>
                        <a:t> egen timeplan i ITS.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Legge ut lekser gjennom aktiviteter.*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Opprette vurderinger.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Føre anmerkninger og vurderinger.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Vekte aktiviteter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Følge opp kontaktelevers fravær, anmerkninger og vurderinger. *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Kunne bruke oppslagselement.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Generere varselbrev og sende hjem.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Kunne bruke Office-kalender.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/>
                        <a:t>Kunne lage en mail-gruppe.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dirty="0"/>
                        <a:t>Kunne</a:t>
                      </a:r>
                      <a:r>
                        <a:rPr lang="nb-NO" sz="1200" baseline="0" dirty="0"/>
                        <a:t> lese og lage meldinger i Office Groups (personer).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/>
                        <a:t>Kunne enkle Groups-funksjoner.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/>
                        <a:t>Grunnleggende forståelse for OneNote.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/>
                        <a:t>Kunne dele mapper og dokumenter og jobbe sammen på et dokument via </a:t>
                      </a:r>
                      <a:r>
                        <a:rPr lang="nb-NO" sz="1200" baseline="0" dirty="0" err="1"/>
                        <a:t>OneDrive</a:t>
                      </a:r>
                      <a:r>
                        <a:rPr lang="nb-NO" sz="1200" baseline="0" dirty="0"/>
                        <a:t>. </a:t>
                      </a:r>
                      <a:endParaRPr lang="nb-NO" sz="1200" dirty="0"/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/>
                        <a:t>Kunne åpne, lese og lage enkle Word, </a:t>
                      </a:r>
                      <a:r>
                        <a:rPr lang="nb-NO" sz="1200" baseline="0" dirty="0" err="1"/>
                        <a:t>Powerpoint</a:t>
                      </a:r>
                      <a:r>
                        <a:rPr lang="nb-NO" sz="1200" baseline="0" dirty="0"/>
                        <a:t>, Sway og Forms-dokumenter.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b-NO" sz="1200" baseline="0" dirty="0"/>
                        <a:t>Kunne unngå elementære feil i Office 365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nb-NO" sz="1200" baseline="0" dirty="0"/>
                        <a:t>Kunne finne dokumenter i </a:t>
                      </a:r>
                      <a:r>
                        <a:rPr lang="nb-NO" sz="1200" baseline="0" dirty="0" err="1"/>
                        <a:t>Sharepoint</a:t>
                      </a:r>
                      <a:r>
                        <a:rPr lang="nb-NO" sz="1200" baseline="0" dirty="0"/>
                        <a:t> og bruke </a:t>
                      </a:r>
                      <a:r>
                        <a:rPr lang="nb-NO" sz="1200" baseline="0" dirty="0" err="1"/>
                        <a:t>Sharepoint</a:t>
                      </a:r>
                      <a:r>
                        <a:rPr lang="nb-NO" sz="1200" baseline="0" dirty="0"/>
                        <a:t>-forsiden.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nb-NO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sz="1100" dirty="0"/>
                        <a:t>Legge</a:t>
                      </a:r>
                      <a:r>
                        <a:rPr lang="nb-NO" sz="1100" baseline="0" dirty="0"/>
                        <a:t> ut meldinger til ønsket gruppe.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sz="1100" baseline="0" dirty="0"/>
                        <a:t>Kunne slette meldinger.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sz="1100" baseline="0" dirty="0"/>
                        <a:t>Kunne legge til vedlegg i meldinger.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sz="1100" baseline="0" dirty="0"/>
                        <a:t>Kjenne til ulike programmer i Verktøy-menyen.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sz="1100" baseline="0" dirty="0"/>
                        <a:t>Kunne oppdatere en </a:t>
                      </a:r>
                      <a:r>
                        <a:rPr lang="nb-NO" sz="1100" baseline="0" dirty="0" err="1"/>
                        <a:t>trinnside</a:t>
                      </a:r>
                      <a:r>
                        <a:rPr lang="nb-NO" sz="1100" baseline="0" dirty="0"/>
                        <a:t> med informasjon.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b-NO" sz="11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b-NO" sz="1100" baseline="0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b-N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sz="1100" dirty="0"/>
                        <a:t>Kunne</a:t>
                      </a:r>
                      <a:r>
                        <a:rPr lang="nb-NO" sz="1100" baseline="0" dirty="0"/>
                        <a:t> sende hastemeldinger om viktig info for elever og foresatte.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b-NO" sz="1100" baseline="0" dirty="0"/>
                        <a:t>Kunne vite hva som regnes for godkjent hastemelding.  </a:t>
                      </a:r>
                      <a:endParaRPr lang="nb-NO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384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0AF9F4ACA801B40A4C66B663FFDD169" ma:contentTypeVersion="2" ma:contentTypeDescription="Opprett et nytt dokument." ma:contentTypeScope="" ma:versionID="28d87f118dbeff40a04d7785830b4689">
  <xsd:schema xmlns:xsd="http://www.w3.org/2001/XMLSchema" xmlns:xs="http://www.w3.org/2001/XMLSchema" xmlns:p="http://schemas.microsoft.com/office/2006/metadata/properties" xmlns:ns2="949ffac7-0fed-4a5b-9f20-0e92179bb177" targetNamespace="http://schemas.microsoft.com/office/2006/metadata/properties" ma:root="true" ma:fieldsID="004c27518b82e0ea00038155cdd4458c" ns2:_="">
    <xsd:import namespace="949ffac7-0fed-4a5b-9f20-0e92179bb17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9ffac7-0fed-4a5b-9f20-0e92179bb17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B829A99-1229-4C7D-88B5-D483BD64DA6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365D535-2EA2-4932-940E-0DA8A50DCC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9ffac7-0fed-4a5b-9f20-0e92179bb1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4D6C19-CF10-45FB-83CF-E5D4B263FBCA}">
  <ds:schemaRefs>
    <ds:schemaRef ds:uri="http://purl.org/dc/terms/"/>
    <ds:schemaRef ds:uri="http://schemas.microsoft.com/office/2006/documentManagement/types"/>
    <ds:schemaRef ds:uri="http://purl.org/dc/dcmitype/"/>
    <ds:schemaRef ds:uri="949ffac7-0fed-4a5b-9f20-0e92179bb177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1302</Words>
  <Application>Microsoft Office PowerPoint</Application>
  <PresentationFormat>Widescreen</PresentationFormat>
  <Paragraphs>173</Paragraphs>
  <Slides>10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</vt:lpstr>
      <vt:lpstr>Times New Roman</vt:lpstr>
      <vt:lpstr>Office-tema</vt:lpstr>
      <vt:lpstr>Plan for bruk av skoleplattformen</vt:lpstr>
      <vt:lpstr>Informasjon, kommunikasjon og samhandling:  Lærer – elev </vt:lpstr>
      <vt:lpstr>Informasjon, kommunikasjon og samhandling:  Lærer – elev </vt:lpstr>
      <vt:lpstr>Informasjon, kommunikasjon og samhandling: Lærer – lærer</vt:lpstr>
      <vt:lpstr>Informasjon, kommunikasjon og samhandling: Ledelse – ansatt</vt:lpstr>
      <vt:lpstr>Informasjon, kommunikasjon og samhandling: Ledelse – elev</vt:lpstr>
      <vt:lpstr>Informasjon, kommunikasjon og samhandling: Skole – hjem</vt:lpstr>
      <vt:lpstr>Oversikt over skolens bruk av plattformen</vt:lpstr>
      <vt:lpstr>Krav til minimumskompetanse for ansatte </vt:lpstr>
      <vt:lpstr>PowerPoint-presentasjon</vt:lpstr>
    </vt:vector>
  </TitlesOfParts>
  <Company>Utdanningsetaten i Oslo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 mal til utfylling</dc:title>
  <dc:creator>Bjørn Marthinsen</dc:creator>
  <cp:lastModifiedBy>Ronald Nilsen</cp:lastModifiedBy>
  <cp:revision>37</cp:revision>
  <dcterms:created xsi:type="dcterms:W3CDTF">2016-07-07T06:56:57Z</dcterms:created>
  <dcterms:modified xsi:type="dcterms:W3CDTF">2018-04-13T10:16:21Z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0x01010090AF9F4ACA801B40A4C66B663FFDD169</vt:lpwstr>
  </property>
</Properties>
</file>